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0" r:id="rId5"/>
  </p:sldMasterIdLst>
  <p:notesMasterIdLst>
    <p:notesMasterId r:id="rId44"/>
  </p:notesMasterIdLst>
  <p:handoutMasterIdLst>
    <p:handoutMasterId r:id="rId45"/>
  </p:handoutMasterIdLst>
  <p:sldIdLst>
    <p:sldId id="2147198085" r:id="rId6"/>
    <p:sldId id="2147198086" r:id="rId7"/>
    <p:sldId id="2147198087" r:id="rId8"/>
    <p:sldId id="2147198088" r:id="rId9"/>
    <p:sldId id="337" r:id="rId10"/>
    <p:sldId id="336" r:id="rId11"/>
    <p:sldId id="2147198024" r:id="rId12"/>
    <p:sldId id="2147198089" r:id="rId13"/>
    <p:sldId id="2147198136" r:id="rId14"/>
    <p:sldId id="2147198090" r:id="rId15"/>
    <p:sldId id="2147198084" r:id="rId16"/>
    <p:sldId id="2147197999" r:id="rId17"/>
    <p:sldId id="2147198133" r:id="rId18"/>
    <p:sldId id="2147198092" r:id="rId19"/>
    <p:sldId id="2147198135" r:id="rId20"/>
    <p:sldId id="2147198123" r:id="rId21"/>
    <p:sldId id="2147198124" r:id="rId22"/>
    <p:sldId id="2147198108" r:id="rId23"/>
    <p:sldId id="2147198125" r:id="rId24"/>
    <p:sldId id="2147198126" r:id="rId25"/>
    <p:sldId id="2147198129" r:id="rId26"/>
    <p:sldId id="2147198128" r:id="rId27"/>
    <p:sldId id="2147198107" r:id="rId28"/>
    <p:sldId id="2147198111" r:id="rId29"/>
    <p:sldId id="2147198112" r:id="rId30"/>
    <p:sldId id="2147198130" r:id="rId31"/>
    <p:sldId id="2147198114" r:id="rId32"/>
    <p:sldId id="2147198115" r:id="rId33"/>
    <p:sldId id="2147198131" r:id="rId34"/>
    <p:sldId id="2147198109" r:id="rId35"/>
    <p:sldId id="2147198117" r:id="rId36"/>
    <p:sldId id="2147198101" r:id="rId37"/>
    <p:sldId id="2147198102" r:id="rId38"/>
    <p:sldId id="2147198103" r:id="rId39"/>
    <p:sldId id="2147198104" r:id="rId40"/>
    <p:sldId id="2147198105" r:id="rId41"/>
    <p:sldId id="2147198132" r:id="rId42"/>
    <p:sldId id="1420" r:id="rId4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BD813F-A2A8-7B76-6D1B-8D76AE0ED6B8}" name="Astrid  Berg" initials="AB" userId="S::astrid.berg@ssci.se::bf214251-8d11-49a2-a210-ed3b13de4b14" providerId="AD"/>
  <p188:author id="{EAF76164-D7B8-D9DA-8FBB-884F94D0462D}" name="Sara Gunnerås" initials="SG" userId="S::sara.gunneras_kisciencepark.se#ext#@sllse.onmicrosoft.com::a3398258-9512-45f0-ac8f-5132aac25ac6" providerId="AD"/>
  <p188:author id="{CDAE6A9E-F8D3-FF26-4D20-DAD71D738C1B}" name="Kajsa Liljegren" initials="KL" userId="S::kajsa.liljegren@ssci.se::797c8925-a2e9-4240-91aa-eb606054795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Ryhle" initials="HR" lastIdx="1" clrIdx="0">
    <p:extLst>
      <p:ext uri="{19B8F6BF-5375-455C-9EA6-DF929625EA0E}">
        <p15:presenceInfo xmlns:p15="http://schemas.microsoft.com/office/powerpoint/2012/main" userId="S::helena.ryhle@white.se::6c1fd6c3-96a6-491e-a1e5-a999049982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B00"/>
    <a:srgbClr val="006CB2"/>
    <a:srgbClr val="B1B3B3"/>
    <a:srgbClr val="007FAE"/>
    <a:srgbClr val="003B5C"/>
    <a:srgbClr val="B7CCC9"/>
    <a:srgbClr val="D8D8D8"/>
    <a:srgbClr val="54C7B4"/>
    <a:srgbClr val="ED8B5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EE24AF-5EC6-EEAD-796A-9BDE7841A8DD}" v="11" dt="2026-04-28T09:28:50.571"/>
    <p1510:client id="{6F080C48-817F-696E-6CA3-F689E5FD3AC8}" v="9" dt="2026-04-28T09:26:00.127"/>
    <p1510:client id="{B2BF40E3-2770-33E3-AD47-02713E5D70CB}" v="8" dt="2026-04-29T07:00:08.882"/>
    <p1510:client id="{BE754367-9855-274A-9ACA-26DF8947A46D}" v="52" dt="2026-04-29T07:17:04.347"/>
    <p1510:client id="{C9AE6325-A421-574D-E77F-722AE63DD87E}" v="26" dt="2026-04-28T19:41:47.477"/>
    <p1510:client id="{D9DECACB-D764-454C-BD4A-DAF76FAB8502}" v="46" dt="2026-04-28T20:24:45.945"/>
    <p1510:client id="{DFD1B7E2-403E-5747-862E-60D5C068B9F8}" v="9" dt="2026-04-28T08:31:37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/>
    <p:restoredTop sz="94658"/>
  </p:normalViewPr>
  <p:slideViewPr>
    <p:cSldViewPr snapToGrid="0">
      <p:cViewPr varScale="1">
        <p:scale>
          <a:sx n="103" d="100"/>
          <a:sy n="103" d="100"/>
        </p:scale>
        <p:origin x="168" y="448"/>
      </p:cViewPr>
      <p:guideLst>
        <p:guide orient="horz" pos="2160"/>
        <p:guide pos="3840"/>
        <p:guide orient="horz" pos="2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3" Type="http://schemas.microsoft.com/office/2018/10/relationships/authors" Target="author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jsa Liljegren" userId="S::kajsa.liljegren@ssci.se::797c8925-a2e9-4240-91aa-eb6060547955" providerId="AD" clId="Web-{B2BF40E3-2770-33E3-AD47-02713E5D70CB}"/>
    <pc:docChg chg="modSld">
      <pc:chgData name="Kajsa Liljegren" userId="S::kajsa.liljegren@ssci.se::797c8925-a2e9-4240-91aa-eb6060547955" providerId="AD" clId="Web-{B2BF40E3-2770-33E3-AD47-02713E5D70CB}" dt="2026-04-29T07:00:08.882" v="7" actId="1076"/>
      <pc:docMkLst>
        <pc:docMk/>
      </pc:docMkLst>
      <pc:sldChg chg="modSp">
        <pc:chgData name="Kajsa Liljegren" userId="S::kajsa.liljegren@ssci.se::797c8925-a2e9-4240-91aa-eb6060547955" providerId="AD" clId="Web-{B2BF40E3-2770-33E3-AD47-02713E5D70CB}" dt="2026-04-29T06:59:49.648" v="6" actId="20577"/>
        <pc:sldMkLst>
          <pc:docMk/>
          <pc:sldMk cId="1359427154" sldId="2147198085"/>
        </pc:sldMkLst>
        <pc:spChg chg="mod">
          <ac:chgData name="Kajsa Liljegren" userId="S::kajsa.liljegren@ssci.se::797c8925-a2e9-4240-91aa-eb6060547955" providerId="AD" clId="Web-{B2BF40E3-2770-33E3-AD47-02713E5D70CB}" dt="2026-04-29T06:59:49.648" v="6" actId="20577"/>
          <ac:spMkLst>
            <pc:docMk/>
            <pc:sldMk cId="1359427154" sldId="2147198085"/>
            <ac:spMk id="2" creationId="{053D91F9-15C5-E460-0EF1-9C05D9F25D2A}"/>
          </ac:spMkLst>
        </pc:spChg>
      </pc:sldChg>
      <pc:sldChg chg="modSp">
        <pc:chgData name="Kajsa Liljegren" userId="S::kajsa.liljegren@ssci.se::797c8925-a2e9-4240-91aa-eb6060547955" providerId="AD" clId="Web-{B2BF40E3-2770-33E3-AD47-02713E5D70CB}" dt="2026-04-29T07:00:08.882" v="7" actId="1076"/>
        <pc:sldMkLst>
          <pc:docMk/>
          <pc:sldMk cId="3223416781" sldId="2147198086"/>
        </pc:sldMkLst>
        <pc:spChg chg="mod">
          <ac:chgData name="Kajsa Liljegren" userId="S::kajsa.liljegren@ssci.se::797c8925-a2e9-4240-91aa-eb6060547955" providerId="AD" clId="Web-{B2BF40E3-2770-33E3-AD47-02713E5D70CB}" dt="2026-04-29T07:00:08.882" v="7" actId="1076"/>
          <ac:spMkLst>
            <pc:docMk/>
            <pc:sldMk cId="3223416781" sldId="2147198086"/>
            <ac:spMk id="3" creationId="{228B6C52-EE47-F879-3F47-AEB9BE988F9E}"/>
          </ac:spMkLst>
        </pc:spChg>
      </pc:sldChg>
    </pc:docChg>
  </pc:docChgLst>
  <pc:docChgLst>
    <pc:chgData name="Christina  Jägare" userId="30aa79b5-c1eb-4a25-86d8-41bda21c4637" providerId="ADAL" clId="{3D26D005-7AFC-4954-81D8-F9B6DDEF986F}"/>
    <pc:docChg chg="undo custSel modSld">
      <pc:chgData name="Christina  Jägare" userId="30aa79b5-c1eb-4a25-86d8-41bda21c4637" providerId="ADAL" clId="{3D26D005-7AFC-4954-81D8-F9B6DDEF986F}" dt="2026-04-28T20:31:53.236" v="1106" actId="404"/>
      <pc:docMkLst>
        <pc:docMk/>
      </pc:docMkLst>
      <pc:sldChg chg="modSp mod">
        <pc:chgData name="Christina  Jägare" userId="30aa79b5-c1eb-4a25-86d8-41bda21c4637" providerId="ADAL" clId="{3D26D005-7AFC-4954-81D8-F9B6DDEF986F}" dt="2026-04-28T20:18:09.317" v="999" actId="207"/>
        <pc:sldMkLst>
          <pc:docMk/>
          <pc:sldMk cId="2800210680" sldId="1420"/>
        </pc:sldMkLst>
        <pc:spChg chg="mod">
          <ac:chgData name="Christina  Jägare" userId="30aa79b5-c1eb-4a25-86d8-41bda21c4637" providerId="ADAL" clId="{3D26D005-7AFC-4954-81D8-F9B6DDEF986F}" dt="2026-04-28T20:18:09.317" v="999" actId="207"/>
          <ac:spMkLst>
            <pc:docMk/>
            <pc:sldMk cId="2800210680" sldId="1420"/>
            <ac:spMk id="4" creationId="{2AC6BC20-9A65-0B4C-8C22-C0500245C9FC}"/>
          </ac:spMkLst>
        </pc:spChg>
      </pc:sldChg>
      <pc:sldChg chg="modSp mod">
        <pc:chgData name="Christina  Jägare" userId="30aa79b5-c1eb-4a25-86d8-41bda21c4637" providerId="ADAL" clId="{3D26D005-7AFC-4954-81D8-F9B6DDEF986F}" dt="2026-04-28T20:30:17.722" v="1097" actId="404"/>
        <pc:sldMkLst>
          <pc:docMk/>
          <pc:sldMk cId="3631953872" sldId="2147197999"/>
        </pc:sldMkLst>
        <pc:spChg chg="mod">
          <ac:chgData name="Christina  Jägare" userId="30aa79b5-c1eb-4a25-86d8-41bda21c4637" providerId="ADAL" clId="{3D26D005-7AFC-4954-81D8-F9B6DDEF986F}" dt="2026-04-28T20:30:17.722" v="1097" actId="404"/>
          <ac:spMkLst>
            <pc:docMk/>
            <pc:sldMk cId="3631953872" sldId="2147197999"/>
            <ac:spMk id="2" creationId="{BA71EF2A-133A-C851-006C-13FD10A886C5}"/>
          </ac:spMkLst>
        </pc:spChg>
      </pc:sldChg>
      <pc:sldChg chg="addSp modSp mod">
        <pc:chgData name="Christina  Jägare" userId="30aa79b5-c1eb-4a25-86d8-41bda21c4637" providerId="ADAL" clId="{3D26D005-7AFC-4954-81D8-F9B6DDEF986F}" dt="2026-04-28T20:20:44.324" v="1013" actId="207"/>
        <pc:sldMkLst>
          <pc:docMk/>
          <pc:sldMk cId="1534357175" sldId="2147198084"/>
        </pc:sldMkLst>
        <pc:spChg chg="mod">
          <ac:chgData name="Christina  Jägare" userId="30aa79b5-c1eb-4a25-86d8-41bda21c4637" providerId="ADAL" clId="{3D26D005-7AFC-4954-81D8-F9B6DDEF986F}" dt="2026-04-28T19:42:51.336" v="12" actId="207"/>
          <ac:spMkLst>
            <pc:docMk/>
            <pc:sldMk cId="1534357175" sldId="2147198084"/>
            <ac:spMk id="3" creationId="{FEA57019-A028-1A53-39DA-56108D583D8F}"/>
          </ac:spMkLst>
        </pc:spChg>
        <pc:spChg chg="add mod">
          <ac:chgData name="Christina  Jägare" userId="30aa79b5-c1eb-4a25-86d8-41bda21c4637" providerId="ADAL" clId="{3D26D005-7AFC-4954-81D8-F9B6DDEF986F}" dt="2026-04-28T19:44:41.256" v="125" actId="1038"/>
          <ac:spMkLst>
            <pc:docMk/>
            <pc:sldMk cId="1534357175" sldId="2147198084"/>
            <ac:spMk id="5" creationId="{FD2546D6-9D33-54FB-CA28-211C8EAACC4D}"/>
          </ac:spMkLst>
        </pc:spChg>
        <pc:spChg chg="add mod">
          <ac:chgData name="Christina  Jägare" userId="30aa79b5-c1eb-4a25-86d8-41bda21c4637" providerId="ADAL" clId="{3D26D005-7AFC-4954-81D8-F9B6DDEF986F}" dt="2026-04-28T19:44:38.415" v="122" actId="1038"/>
          <ac:spMkLst>
            <pc:docMk/>
            <pc:sldMk cId="1534357175" sldId="2147198084"/>
            <ac:spMk id="6" creationId="{5BACC6BF-3059-5190-D209-92BABFD53BCE}"/>
          </ac:spMkLst>
        </pc:spChg>
        <pc:spChg chg="add mod">
          <ac:chgData name="Christina  Jägare" userId="30aa79b5-c1eb-4a25-86d8-41bda21c4637" providerId="ADAL" clId="{3D26D005-7AFC-4954-81D8-F9B6DDEF986F}" dt="2026-04-28T19:44:04.768" v="88" actId="1036"/>
          <ac:spMkLst>
            <pc:docMk/>
            <pc:sldMk cId="1534357175" sldId="2147198084"/>
            <ac:spMk id="7" creationId="{E36B47CE-C6A8-0553-CCA2-B8D273318ECF}"/>
          </ac:spMkLst>
        </pc:spChg>
        <pc:spChg chg="add mod">
          <ac:chgData name="Christina  Jägare" userId="30aa79b5-c1eb-4a25-86d8-41bda21c4637" providerId="ADAL" clId="{3D26D005-7AFC-4954-81D8-F9B6DDEF986F}" dt="2026-04-28T19:44:46.648" v="128" actId="1038"/>
          <ac:spMkLst>
            <pc:docMk/>
            <pc:sldMk cId="1534357175" sldId="2147198084"/>
            <ac:spMk id="9" creationId="{8E205320-4D2D-040C-D190-022B8D51C19B}"/>
          </ac:spMkLst>
        </pc:spChg>
        <pc:spChg chg="mod">
          <ac:chgData name="Christina  Jägare" userId="30aa79b5-c1eb-4a25-86d8-41bda21c4637" providerId="ADAL" clId="{3D26D005-7AFC-4954-81D8-F9B6DDEF986F}" dt="2026-04-28T20:20:44.324" v="1013" actId="207"/>
          <ac:spMkLst>
            <pc:docMk/>
            <pc:sldMk cId="1534357175" sldId="2147198084"/>
            <ac:spMk id="20" creationId="{188874AA-30CB-7920-4463-9F7ECB71B8B3}"/>
          </ac:spMkLst>
        </pc:spChg>
      </pc:sldChg>
      <pc:sldChg chg="modSp mod">
        <pc:chgData name="Christina  Jägare" userId="30aa79b5-c1eb-4a25-86d8-41bda21c4637" providerId="ADAL" clId="{3D26D005-7AFC-4954-81D8-F9B6DDEF986F}" dt="2026-04-28T20:18:45.695" v="1003" actId="207"/>
        <pc:sldMkLst>
          <pc:docMk/>
          <pc:sldMk cId="3223416781" sldId="2147198086"/>
        </pc:sldMkLst>
        <pc:spChg chg="mod">
          <ac:chgData name="Christina  Jägare" userId="30aa79b5-c1eb-4a25-86d8-41bda21c4637" providerId="ADAL" clId="{3D26D005-7AFC-4954-81D8-F9B6DDEF986F}" dt="2026-04-28T20:18:45.695" v="1003" actId="207"/>
          <ac:spMkLst>
            <pc:docMk/>
            <pc:sldMk cId="3223416781" sldId="2147198086"/>
            <ac:spMk id="5" creationId="{9ED0B665-ADCC-DE69-70E3-1FDA94DB6E2E}"/>
          </ac:spMkLst>
        </pc:spChg>
      </pc:sldChg>
      <pc:sldChg chg="modSp mod">
        <pc:chgData name="Christina  Jägare" userId="30aa79b5-c1eb-4a25-86d8-41bda21c4637" providerId="ADAL" clId="{3D26D005-7AFC-4954-81D8-F9B6DDEF986F}" dt="2026-04-28T20:18:52.109" v="1005" actId="255"/>
        <pc:sldMkLst>
          <pc:docMk/>
          <pc:sldMk cId="4245165330" sldId="2147198087"/>
        </pc:sldMkLst>
        <pc:spChg chg="mod">
          <ac:chgData name="Christina  Jägare" userId="30aa79b5-c1eb-4a25-86d8-41bda21c4637" providerId="ADAL" clId="{3D26D005-7AFC-4954-81D8-F9B6DDEF986F}" dt="2026-04-28T20:18:52.109" v="1005" actId="255"/>
          <ac:spMkLst>
            <pc:docMk/>
            <pc:sldMk cId="4245165330" sldId="2147198087"/>
            <ac:spMk id="4" creationId="{9AB2DF1E-93E0-BF30-4699-2D4FF4D6CB5B}"/>
          </ac:spMkLst>
        </pc:spChg>
      </pc:sldChg>
      <pc:sldChg chg="modSp mod">
        <pc:chgData name="Christina  Jägare" userId="30aa79b5-c1eb-4a25-86d8-41bda21c4637" providerId="ADAL" clId="{3D26D005-7AFC-4954-81D8-F9B6DDEF986F}" dt="2026-04-28T20:18:58.589" v="1007" actId="207"/>
        <pc:sldMkLst>
          <pc:docMk/>
          <pc:sldMk cId="3898672644" sldId="2147198088"/>
        </pc:sldMkLst>
        <pc:spChg chg="mod">
          <ac:chgData name="Christina  Jägare" userId="30aa79b5-c1eb-4a25-86d8-41bda21c4637" providerId="ADAL" clId="{3D26D005-7AFC-4954-81D8-F9B6DDEF986F}" dt="2026-04-28T20:18:58.589" v="1007" actId="207"/>
          <ac:spMkLst>
            <pc:docMk/>
            <pc:sldMk cId="3898672644" sldId="2147198088"/>
            <ac:spMk id="4" creationId="{0F204B73-D009-295D-9E08-3C68F6B42AC7}"/>
          </ac:spMkLst>
        </pc:spChg>
      </pc:sldChg>
      <pc:sldChg chg="modSp mod">
        <pc:chgData name="Christina  Jägare" userId="30aa79b5-c1eb-4a25-86d8-41bda21c4637" providerId="ADAL" clId="{3D26D005-7AFC-4954-81D8-F9B6DDEF986F}" dt="2026-04-28T20:20:02.457" v="1008" actId="207"/>
        <pc:sldMkLst>
          <pc:docMk/>
          <pc:sldMk cId="527146374" sldId="2147198089"/>
        </pc:sldMkLst>
        <pc:spChg chg="mod">
          <ac:chgData name="Christina  Jägare" userId="30aa79b5-c1eb-4a25-86d8-41bda21c4637" providerId="ADAL" clId="{3D26D005-7AFC-4954-81D8-F9B6DDEF986F}" dt="2026-04-28T20:20:02.457" v="1008" actId="207"/>
          <ac:spMkLst>
            <pc:docMk/>
            <pc:sldMk cId="527146374" sldId="2147198089"/>
            <ac:spMk id="4" creationId="{32978F45-9AB3-462F-3D15-CFB0E8DFF773}"/>
          </ac:spMkLst>
        </pc:spChg>
      </pc:sldChg>
      <pc:sldChg chg="modSp mod">
        <pc:chgData name="Christina  Jägare" userId="30aa79b5-c1eb-4a25-86d8-41bda21c4637" providerId="ADAL" clId="{3D26D005-7AFC-4954-81D8-F9B6DDEF986F}" dt="2026-04-28T20:20:28.817" v="1010" actId="207"/>
        <pc:sldMkLst>
          <pc:docMk/>
          <pc:sldMk cId="4002234204" sldId="2147198090"/>
        </pc:sldMkLst>
        <pc:spChg chg="mod">
          <ac:chgData name="Christina  Jägare" userId="30aa79b5-c1eb-4a25-86d8-41bda21c4637" providerId="ADAL" clId="{3D26D005-7AFC-4954-81D8-F9B6DDEF986F}" dt="2026-04-28T20:20:28.817" v="1010" actId="207"/>
          <ac:spMkLst>
            <pc:docMk/>
            <pc:sldMk cId="4002234204" sldId="2147198090"/>
            <ac:spMk id="4" creationId="{BC4E2786-83BC-9187-1FAA-C63EB054DDE0}"/>
          </ac:spMkLst>
        </pc:spChg>
      </pc:sldChg>
      <pc:sldChg chg="modSp mod">
        <pc:chgData name="Christina  Jägare" userId="30aa79b5-c1eb-4a25-86d8-41bda21c4637" providerId="ADAL" clId="{3D26D005-7AFC-4954-81D8-F9B6DDEF986F}" dt="2026-04-28T20:21:09.674" v="1017" actId="14100"/>
        <pc:sldMkLst>
          <pc:docMk/>
          <pc:sldMk cId="647157762" sldId="2147198092"/>
        </pc:sldMkLst>
        <pc:spChg chg="mod">
          <ac:chgData name="Christina  Jägare" userId="30aa79b5-c1eb-4a25-86d8-41bda21c4637" providerId="ADAL" clId="{3D26D005-7AFC-4954-81D8-F9B6DDEF986F}" dt="2026-04-28T20:21:09.674" v="1017" actId="14100"/>
          <ac:spMkLst>
            <pc:docMk/>
            <pc:sldMk cId="647157762" sldId="2147198092"/>
            <ac:spMk id="4" creationId="{8D904264-B3E7-5E66-64DB-BB8F41D3B877}"/>
          </ac:spMkLst>
        </pc:spChg>
      </pc:sldChg>
      <pc:sldChg chg="modSp mod">
        <pc:chgData name="Christina  Jägare" userId="30aa79b5-c1eb-4a25-86d8-41bda21c4637" providerId="ADAL" clId="{3D26D005-7AFC-4954-81D8-F9B6DDEF986F}" dt="2026-04-28T20:08:38.229" v="683" actId="20577"/>
        <pc:sldMkLst>
          <pc:docMk/>
          <pc:sldMk cId="4070665450" sldId="2147198101"/>
        </pc:sldMkLst>
        <pc:spChg chg="mod">
          <ac:chgData name="Christina  Jägare" userId="30aa79b5-c1eb-4a25-86d8-41bda21c4637" providerId="ADAL" clId="{3D26D005-7AFC-4954-81D8-F9B6DDEF986F}" dt="2026-04-28T20:08:31.510" v="680" actId="404"/>
          <ac:spMkLst>
            <pc:docMk/>
            <pc:sldMk cId="4070665450" sldId="2147198101"/>
            <ac:spMk id="4" creationId="{7E10453E-5364-E911-07FB-99F76C3B7B43}"/>
          </ac:spMkLst>
        </pc:spChg>
        <pc:spChg chg="mod">
          <ac:chgData name="Christina  Jägare" userId="30aa79b5-c1eb-4a25-86d8-41bda21c4637" providerId="ADAL" clId="{3D26D005-7AFC-4954-81D8-F9B6DDEF986F}" dt="2026-04-28T20:08:38.229" v="683" actId="20577"/>
          <ac:spMkLst>
            <pc:docMk/>
            <pc:sldMk cId="4070665450" sldId="2147198101"/>
            <ac:spMk id="13" creationId="{82EF300D-0938-0EF8-84B4-397071597178}"/>
          </ac:spMkLst>
        </pc:spChg>
      </pc:sldChg>
      <pc:sldChg chg="modSp mod">
        <pc:chgData name="Christina  Jägare" userId="30aa79b5-c1eb-4a25-86d8-41bda21c4637" providerId="ADAL" clId="{3D26D005-7AFC-4954-81D8-F9B6DDEF986F}" dt="2026-04-28T20:10:00.449" v="753" actId="20577"/>
        <pc:sldMkLst>
          <pc:docMk/>
          <pc:sldMk cId="3405529642" sldId="2147198102"/>
        </pc:sldMkLst>
        <pc:spChg chg="mod">
          <ac:chgData name="Christina  Jägare" userId="30aa79b5-c1eb-4a25-86d8-41bda21c4637" providerId="ADAL" clId="{3D26D005-7AFC-4954-81D8-F9B6DDEF986F}" dt="2026-04-28T20:10:00.449" v="753" actId="20577"/>
          <ac:spMkLst>
            <pc:docMk/>
            <pc:sldMk cId="3405529642" sldId="2147198102"/>
            <ac:spMk id="5" creationId="{3E171F29-B76F-2078-2C06-6AD48F492FA0}"/>
          </ac:spMkLst>
        </pc:spChg>
        <pc:spChg chg="mod">
          <ac:chgData name="Christina  Jägare" userId="30aa79b5-c1eb-4a25-86d8-41bda21c4637" providerId="ADAL" clId="{3D26D005-7AFC-4954-81D8-F9B6DDEF986F}" dt="2026-04-28T20:09:44.440" v="742" actId="20577"/>
          <ac:spMkLst>
            <pc:docMk/>
            <pc:sldMk cId="3405529642" sldId="2147198102"/>
            <ac:spMk id="9" creationId="{62F78B07-A633-9A87-5CB8-BEBE1E781FB8}"/>
          </ac:spMkLst>
        </pc:spChg>
        <pc:spChg chg="mod">
          <ac:chgData name="Christina  Jägare" userId="30aa79b5-c1eb-4a25-86d8-41bda21c4637" providerId="ADAL" clId="{3D26D005-7AFC-4954-81D8-F9B6DDEF986F}" dt="2026-04-28T20:09:31.952" v="730" actId="6549"/>
          <ac:spMkLst>
            <pc:docMk/>
            <pc:sldMk cId="3405529642" sldId="2147198102"/>
            <ac:spMk id="13" creationId="{91BC43B4-14A0-BE14-86CB-F51634DBB2DB}"/>
          </ac:spMkLst>
        </pc:spChg>
      </pc:sldChg>
      <pc:sldChg chg="modSp mod">
        <pc:chgData name="Christina  Jägare" userId="30aa79b5-c1eb-4a25-86d8-41bda21c4637" providerId="ADAL" clId="{3D26D005-7AFC-4954-81D8-F9B6DDEF986F}" dt="2026-04-28T20:25:33.915" v="1073" actId="113"/>
        <pc:sldMkLst>
          <pc:docMk/>
          <pc:sldMk cId="1428575695" sldId="2147198103"/>
        </pc:sldMkLst>
        <pc:spChg chg="mod">
          <ac:chgData name="Christina  Jägare" userId="30aa79b5-c1eb-4a25-86d8-41bda21c4637" providerId="ADAL" clId="{3D26D005-7AFC-4954-81D8-F9B6DDEF986F}" dt="2026-04-28T20:11:34.054" v="833" actId="207"/>
          <ac:spMkLst>
            <pc:docMk/>
            <pc:sldMk cId="1428575695" sldId="2147198103"/>
            <ac:spMk id="5" creationId="{BA7A8DEF-E14E-3B39-24CC-034F329C7C87}"/>
          </ac:spMkLst>
        </pc:spChg>
        <pc:spChg chg="mod">
          <ac:chgData name="Christina  Jägare" userId="30aa79b5-c1eb-4a25-86d8-41bda21c4637" providerId="ADAL" clId="{3D26D005-7AFC-4954-81D8-F9B6DDEF986F}" dt="2026-04-28T20:11:41.268" v="844" actId="6549"/>
          <ac:spMkLst>
            <pc:docMk/>
            <pc:sldMk cId="1428575695" sldId="2147198103"/>
            <ac:spMk id="10" creationId="{7E4898E7-C1CD-4E16-12CA-0A3EA3C58613}"/>
          </ac:spMkLst>
        </pc:spChg>
        <pc:spChg chg="mod">
          <ac:chgData name="Christina  Jägare" userId="30aa79b5-c1eb-4a25-86d8-41bda21c4637" providerId="ADAL" clId="{3D26D005-7AFC-4954-81D8-F9B6DDEF986F}" dt="2026-04-28T20:25:33.915" v="1073" actId="113"/>
          <ac:spMkLst>
            <pc:docMk/>
            <pc:sldMk cId="1428575695" sldId="2147198103"/>
            <ac:spMk id="13" creationId="{74D6FCA3-968B-9C22-5A87-25C34DC5845E}"/>
          </ac:spMkLst>
        </pc:spChg>
      </pc:sldChg>
      <pc:sldChg chg="modSp mod">
        <pc:chgData name="Christina  Jägare" userId="30aa79b5-c1eb-4a25-86d8-41bda21c4637" providerId="ADAL" clId="{3D26D005-7AFC-4954-81D8-F9B6DDEF986F}" dt="2026-04-28T20:26:04.929" v="1079" actId="14100"/>
        <pc:sldMkLst>
          <pc:docMk/>
          <pc:sldMk cId="1568888245" sldId="2147198104"/>
        </pc:sldMkLst>
        <pc:spChg chg="mod">
          <ac:chgData name="Christina  Jägare" userId="30aa79b5-c1eb-4a25-86d8-41bda21c4637" providerId="ADAL" clId="{3D26D005-7AFC-4954-81D8-F9B6DDEF986F}" dt="2026-04-28T20:12:04.332" v="876" actId="1038"/>
          <ac:spMkLst>
            <pc:docMk/>
            <pc:sldMk cId="1568888245" sldId="2147198104"/>
            <ac:spMk id="5" creationId="{C4508FBA-0A01-EE89-6A24-B212A9253B21}"/>
          </ac:spMkLst>
        </pc:spChg>
        <pc:spChg chg="mod">
          <ac:chgData name="Christina  Jägare" userId="30aa79b5-c1eb-4a25-86d8-41bda21c4637" providerId="ADAL" clId="{3D26D005-7AFC-4954-81D8-F9B6DDEF986F}" dt="2026-04-28T20:26:04.929" v="1079" actId="14100"/>
          <ac:spMkLst>
            <pc:docMk/>
            <pc:sldMk cId="1568888245" sldId="2147198104"/>
            <ac:spMk id="13" creationId="{8053CFB0-5961-872D-D494-9CC818B70119}"/>
          </ac:spMkLst>
        </pc:spChg>
      </pc:sldChg>
      <pc:sldChg chg="modSp mod">
        <pc:chgData name="Christina  Jägare" userId="30aa79b5-c1eb-4a25-86d8-41bda21c4637" providerId="ADAL" clId="{3D26D005-7AFC-4954-81D8-F9B6DDEF986F}" dt="2026-04-28T20:26:12.220" v="1085" actId="113"/>
        <pc:sldMkLst>
          <pc:docMk/>
          <pc:sldMk cId="461854182" sldId="2147198105"/>
        </pc:sldMkLst>
        <pc:spChg chg="mod">
          <ac:chgData name="Christina  Jägare" userId="30aa79b5-c1eb-4a25-86d8-41bda21c4637" providerId="ADAL" clId="{3D26D005-7AFC-4954-81D8-F9B6DDEF986F}" dt="2026-04-28T20:13:49.393" v="968" actId="1037"/>
          <ac:spMkLst>
            <pc:docMk/>
            <pc:sldMk cId="461854182" sldId="2147198105"/>
            <ac:spMk id="5" creationId="{87C0CFB0-41D7-6498-9CE3-77B553C74925}"/>
          </ac:spMkLst>
        </pc:spChg>
        <pc:spChg chg="mod">
          <ac:chgData name="Christina  Jägare" userId="30aa79b5-c1eb-4a25-86d8-41bda21c4637" providerId="ADAL" clId="{3D26D005-7AFC-4954-81D8-F9B6DDEF986F}" dt="2026-04-28T20:26:12.220" v="1085" actId="113"/>
          <ac:spMkLst>
            <pc:docMk/>
            <pc:sldMk cId="461854182" sldId="2147198105"/>
            <ac:spMk id="13" creationId="{16666457-67EF-0C33-7CDF-4A9C55FC8822}"/>
          </ac:spMkLst>
        </pc:spChg>
      </pc:sldChg>
      <pc:sldChg chg="modSp mod">
        <pc:chgData name="Christina  Jägare" userId="30aa79b5-c1eb-4a25-86d8-41bda21c4637" providerId="ADAL" clId="{3D26D005-7AFC-4954-81D8-F9B6DDEF986F}" dt="2026-04-28T20:23:40.790" v="1049" actId="20577"/>
        <pc:sldMkLst>
          <pc:docMk/>
          <pc:sldMk cId="4170039366" sldId="2147198107"/>
        </pc:sldMkLst>
        <pc:spChg chg="mod">
          <ac:chgData name="Christina  Jägare" userId="30aa79b5-c1eb-4a25-86d8-41bda21c4637" providerId="ADAL" clId="{3D26D005-7AFC-4954-81D8-F9B6DDEF986F}" dt="2026-04-28T20:23:40.790" v="1049" actId="20577"/>
          <ac:spMkLst>
            <pc:docMk/>
            <pc:sldMk cId="4170039366" sldId="2147198107"/>
            <ac:spMk id="4" creationId="{E412E0DF-3753-F954-AE99-BE25713CA4CD}"/>
          </ac:spMkLst>
        </pc:spChg>
        <pc:spChg chg="mod">
          <ac:chgData name="Christina  Jägare" userId="30aa79b5-c1eb-4a25-86d8-41bda21c4637" providerId="ADAL" clId="{3D26D005-7AFC-4954-81D8-F9B6DDEF986F}" dt="2026-04-28T19:52:55.744" v="254" actId="113"/>
          <ac:spMkLst>
            <pc:docMk/>
            <pc:sldMk cId="4170039366" sldId="2147198107"/>
            <ac:spMk id="13" creationId="{69362585-425F-1FD7-C155-18EC349F08BA}"/>
          </ac:spMkLst>
        </pc:spChg>
      </pc:sldChg>
      <pc:sldChg chg="modSp mod">
        <pc:chgData name="Christina  Jägare" userId="30aa79b5-c1eb-4a25-86d8-41bda21c4637" providerId="ADAL" clId="{3D26D005-7AFC-4954-81D8-F9B6DDEF986F}" dt="2026-04-28T19:45:08.450" v="130" actId="6549"/>
        <pc:sldMkLst>
          <pc:docMk/>
          <pc:sldMk cId="1027247570" sldId="2147198108"/>
        </pc:sldMkLst>
        <pc:spChg chg="mod">
          <ac:chgData name="Christina  Jägare" userId="30aa79b5-c1eb-4a25-86d8-41bda21c4637" providerId="ADAL" clId="{3D26D005-7AFC-4954-81D8-F9B6DDEF986F}" dt="2026-04-28T19:45:08.450" v="130" actId="6549"/>
          <ac:spMkLst>
            <pc:docMk/>
            <pc:sldMk cId="1027247570" sldId="2147198108"/>
            <ac:spMk id="4" creationId="{3FF22B10-5C01-B66C-EBB5-C0004DDDB57F}"/>
          </ac:spMkLst>
        </pc:spChg>
      </pc:sldChg>
      <pc:sldChg chg="modSp mod">
        <pc:chgData name="Christina  Jägare" userId="30aa79b5-c1eb-4a25-86d8-41bda21c4637" providerId="ADAL" clId="{3D26D005-7AFC-4954-81D8-F9B6DDEF986F}" dt="2026-04-28T20:24:45.945" v="1072" actId="404"/>
        <pc:sldMkLst>
          <pc:docMk/>
          <pc:sldMk cId="4243036588" sldId="2147198109"/>
        </pc:sldMkLst>
        <pc:spChg chg="mod">
          <ac:chgData name="Christina  Jägare" userId="30aa79b5-c1eb-4a25-86d8-41bda21c4637" providerId="ADAL" clId="{3D26D005-7AFC-4954-81D8-F9B6DDEF986F}" dt="2026-04-28T20:24:36.887" v="1059" actId="20577"/>
          <ac:spMkLst>
            <pc:docMk/>
            <pc:sldMk cId="4243036588" sldId="2147198109"/>
            <ac:spMk id="6" creationId="{AFAA0F79-30B7-CB9A-48B4-E8AD373BCF30}"/>
          </ac:spMkLst>
        </pc:spChg>
        <pc:spChg chg="mod">
          <ac:chgData name="Christina  Jägare" userId="30aa79b5-c1eb-4a25-86d8-41bda21c4637" providerId="ADAL" clId="{3D26D005-7AFC-4954-81D8-F9B6DDEF986F}" dt="2026-04-28T20:24:45.945" v="1072" actId="404"/>
          <ac:spMkLst>
            <pc:docMk/>
            <pc:sldMk cId="4243036588" sldId="2147198109"/>
            <ac:spMk id="7" creationId="{B804CA1E-8F31-9A2E-B375-57AEBED3DCD0}"/>
          </ac:spMkLst>
        </pc:spChg>
        <pc:spChg chg="mod">
          <ac:chgData name="Christina  Jägare" userId="30aa79b5-c1eb-4a25-86d8-41bda21c4637" providerId="ADAL" clId="{3D26D005-7AFC-4954-81D8-F9B6DDEF986F}" dt="2026-04-28T20:06:30.843" v="628" actId="207"/>
          <ac:spMkLst>
            <pc:docMk/>
            <pc:sldMk cId="4243036588" sldId="2147198109"/>
            <ac:spMk id="13" creationId="{32DF6100-20B7-F5DF-E386-B266AA7ADAD6}"/>
          </ac:spMkLst>
        </pc:spChg>
      </pc:sldChg>
      <pc:sldChg chg="modSp mod">
        <pc:chgData name="Christina  Jägare" userId="30aa79b5-c1eb-4a25-86d8-41bda21c4637" providerId="ADAL" clId="{3D26D005-7AFC-4954-81D8-F9B6DDEF986F}" dt="2026-04-28T19:58:23.488" v="370" actId="14100"/>
        <pc:sldMkLst>
          <pc:docMk/>
          <pc:sldMk cId="1923108538" sldId="2147198111"/>
        </pc:sldMkLst>
        <pc:spChg chg="mod">
          <ac:chgData name="Christina  Jägare" userId="30aa79b5-c1eb-4a25-86d8-41bda21c4637" providerId="ADAL" clId="{3D26D005-7AFC-4954-81D8-F9B6DDEF986F}" dt="2026-04-28T19:54:02.499" v="294" actId="1036"/>
          <ac:spMkLst>
            <pc:docMk/>
            <pc:sldMk cId="1923108538" sldId="2147198111"/>
            <ac:spMk id="6" creationId="{2D99D681-F184-C76B-695D-55FFBC8B108B}"/>
          </ac:spMkLst>
        </pc:spChg>
        <pc:spChg chg="mod">
          <ac:chgData name="Christina  Jägare" userId="30aa79b5-c1eb-4a25-86d8-41bda21c4637" providerId="ADAL" clId="{3D26D005-7AFC-4954-81D8-F9B6DDEF986F}" dt="2026-04-28T19:58:23.488" v="370" actId="14100"/>
          <ac:spMkLst>
            <pc:docMk/>
            <pc:sldMk cId="1923108538" sldId="2147198111"/>
            <ac:spMk id="13" creationId="{15E93227-6CDE-B8C5-6F8C-79E3F027AC81}"/>
          </ac:spMkLst>
        </pc:spChg>
      </pc:sldChg>
      <pc:sldChg chg="addSp delSp modSp mod addAnim delAnim">
        <pc:chgData name="Christina  Jägare" userId="30aa79b5-c1eb-4a25-86d8-41bda21c4637" providerId="ADAL" clId="{3D26D005-7AFC-4954-81D8-F9B6DDEF986F}" dt="2026-04-28T19:59:43.173" v="417" actId="1076"/>
        <pc:sldMkLst>
          <pc:docMk/>
          <pc:sldMk cId="3704126542" sldId="2147198112"/>
        </pc:sldMkLst>
        <pc:spChg chg="mod">
          <ac:chgData name="Christina  Jägare" userId="30aa79b5-c1eb-4a25-86d8-41bda21c4637" providerId="ADAL" clId="{3D26D005-7AFC-4954-81D8-F9B6DDEF986F}" dt="2026-04-28T19:59:43.173" v="417" actId="1076"/>
          <ac:spMkLst>
            <pc:docMk/>
            <pc:sldMk cId="3704126542" sldId="2147198112"/>
            <ac:spMk id="6" creationId="{5DEF3F50-929C-725D-FBA7-6CFC6AB0AC83}"/>
          </ac:spMkLst>
        </pc:spChg>
        <pc:spChg chg="del">
          <ac:chgData name="Christina  Jägare" userId="30aa79b5-c1eb-4a25-86d8-41bda21c4637" providerId="ADAL" clId="{3D26D005-7AFC-4954-81D8-F9B6DDEF986F}" dt="2026-04-28T19:59:38.212" v="416" actId="478"/>
          <ac:spMkLst>
            <pc:docMk/>
            <pc:sldMk cId="3704126542" sldId="2147198112"/>
            <ac:spMk id="7" creationId="{BCD28DA5-7093-44F5-C6AB-D59470764570}"/>
          </ac:spMkLst>
        </pc:spChg>
        <pc:spChg chg="mod">
          <ac:chgData name="Christina  Jägare" userId="30aa79b5-c1eb-4a25-86d8-41bda21c4637" providerId="ADAL" clId="{3D26D005-7AFC-4954-81D8-F9B6DDEF986F}" dt="2026-04-28T19:59:06.467" v="399" actId="6549"/>
          <ac:spMkLst>
            <pc:docMk/>
            <pc:sldMk cId="3704126542" sldId="2147198112"/>
            <ac:spMk id="13" creationId="{A42297E5-B7C7-1874-6D94-C524201F67CD}"/>
          </ac:spMkLst>
        </pc:spChg>
        <pc:grpChg chg="add del mod">
          <ac:chgData name="Christina  Jägare" userId="30aa79b5-c1eb-4a25-86d8-41bda21c4637" providerId="ADAL" clId="{3D26D005-7AFC-4954-81D8-F9B6DDEF986F}" dt="2026-04-28T19:59:34.188" v="415" actId="1076"/>
          <ac:grpSpMkLst>
            <pc:docMk/>
            <pc:sldMk cId="3704126542" sldId="2147198112"/>
            <ac:grpSpMk id="9" creationId="{8903AD9E-351C-A5FA-E2F5-9DC35A495300}"/>
          </ac:grpSpMkLst>
        </pc:grpChg>
        <pc:picChg chg="mod">
          <ac:chgData name="Christina  Jägare" userId="30aa79b5-c1eb-4a25-86d8-41bda21c4637" providerId="ADAL" clId="{3D26D005-7AFC-4954-81D8-F9B6DDEF986F}" dt="2026-04-28T19:59:43.173" v="417" actId="1076"/>
          <ac:picMkLst>
            <pc:docMk/>
            <pc:sldMk cId="3704126542" sldId="2147198112"/>
            <ac:picMk id="5" creationId="{B058E790-4990-5957-3808-A4E352F8400F}"/>
          </ac:picMkLst>
        </pc:picChg>
      </pc:sldChg>
      <pc:sldChg chg="modSp mod">
        <pc:chgData name="Christina  Jägare" userId="30aa79b5-c1eb-4a25-86d8-41bda21c4637" providerId="ADAL" clId="{3D26D005-7AFC-4954-81D8-F9B6DDEF986F}" dt="2026-04-28T20:28:32.054" v="1090" actId="20577"/>
        <pc:sldMkLst>
          <pc:docMk/>
          <pc:sldMk cId="2215423379" sldId="2147198114"/>
        </pc:sldMkLst>
        <pc:spChg chg="mod">
          <ac:chgData name="Christina  Jägare" userId="30aa79b5-c1eb-4a25-86d8-41bda21c4637" providerId="ADAL" clId="{3D26D005-7AFC-4954-81D8-F9B6DDEF986F}" dt="2026-04-28T20:03:44.393" v="546" actId="20577"/>
          <ac:spMkLst>
            <pc:docMk/>
            <pc:sldMk cId="2215423379" sldId="2147198114"/>
            <ac:spMk id="6" creationId="{A422EF4C-F60D-8ADB-8924-28D386E0B44B}"/>
          </ac:spMkLst>
        </pc:spChg>
        <pc:spChg chg="mod">
          <ac:chgData name="Christina  Jägare" userId="30aa79b5-c1eb-4a25-86d8-41bda21c4637" providerId="ADAL" clId="{3D26D005-7AFC-4954-81D8-F9B6DDEF986F}" dt="2026-04-28T20:28:32.054" v="1090" actId="20577"/>
          <ac:spMkLst>
            <pc:docMk/>
            <pc:sldMk cId="2215423379" sldId="2147198114"/>
            <ac:spMk id="13" creationId="{D13BA565-394C-F7EC-7BE4-B70285F5E296}"/>
          </ac:spMkLst>
        </pc:spChg>
      </pc:sldChg>
      <pc:sldChg chg="modSp mod">
        <pc:chgData name="Christina  Jägare" userId="30aa79b5-c1eb-4a25-86d8-41bda21c4637" providerId="ADAL" clId="{3D26D005-7AFC-4954-81D8-F9B6DDEF986F}" dt="2026-04-28T20:07:02.234" v="641" actId="404"/>
        <pc:sldMkLst>
          <pc:docMk/>
          <pc:sldMk cId="1135890593" sldId="2147198115"/>
        </pc:sldMkLst>
        <pc:spChg chg="mod">
          <ac:chgData name="Christina  Jägare" userId="30aa79b5-c1eb-4a25-86d8-41bda21c4637" providerId="ADAL" clId="{3D26D005-7AFC-4954-81D8-F9B6DDEF986F}" dt="2026-04-28T20:07:02.234" v="641" actId="404"/>
          <ac:spMkLst>
            <pc:docMk/>
            <pc:sldMk cId="1135890593" sldId="2147198115"/>
            <ac:spMk id="5" creationId="{B2EB02EE-12F9-44A8-2EB4-0E5962024657}"/>
          </ac:spMkLst>
        </pc:spChg>
        <pc:spChg chg="mod">
          <ac:chgData name="Christina  Jägare" userId="30aa79b5-c1eb-4a25-86d8-41bda21c4637" providerId="ADAL" clId="{3D26D005-7AFC-4954-81D8-F9B6DDEF986F}" dt="2026-04-28T20:04:27.813" v="568" actId="113"/>
          <ac:spMkLst>
            <pc:docMk/>
            <pc:sldMk cId="1135890593" sldId="2147198115"/>
            <ac:spMk id="13" creationId="{7C34DC83-1534-9E42-844E-7E69614F643F}"/>
          </ac:spMkLst>
        </pc:spChg>
      </pc:sldChg>
      <pc:sldChg chg="modSp mod">
        <pc:chgData name="Christina  Jägare" userId="30aa79b5-c1eb-4a25-86d8-41bda21c4637" providerId="ADAL" clId="{3D26D005-7AFC-4954-81D8-F9B6DDEF986F}" dt="2026-04-28T20:08:42.237" v="686" actId="20577"/>
        <pc:sldMkLst>
          <pc:docMk/>
          <pc:sldMk cId="972224312" sldId="2147198117"/>
        </pc:sldMkLst>
        <pc:spChg chg="mod">
          <ac:chgData name="Christina  Jägare" userId="30aa79b5-c1eb-4a25-86d8-41bda21c4637" providerId="ADAL" clId="{3D26D005-7AFC-4954-81D8-F9B6DDEF986F}" dt="2026-04-28T20:08:42.237" v="686" actId="20577"/>
          <ac:spMkLst>
            <pc:docMk/>
            <pc:sldMk cId="972224312" sldId="2147198117"/>
            <ac:spMk id="13" creationId="{EA450C52-1329-8A71-D20C-79AABDFC74C3}"/>
          </ac:spMkLst>
        </pc:spChg>
        <pc:spChg chg="mod">
          <ac:chgData name="Christina  Jägare" userId="30aa79b5-c1eb-4a25-86d8-41bda21c4637" providerId="ADAL" clId="{3D26D005-7AFC-4954-81D8-F9B6DDEF986F}" dt="2026-04-28T20:07:54.324" v="661" actId="20577"/>
          <ac:spMkLst>
            <pc:docMk/>
            <pc:sldMk cId="972224312" sldId="2147198117"/>
            <ac:spMk id="15" creationId="{A0776752-9595-B57F-90BC-A58A4B8A17B9}"/>
          </ac:spMkLst>
        </pc:spChg>
      </pc:sldChg>
      <pc:sldChg chg="modSp mod">
        <pc:chgData name="Christina  Jägare" userId="30aa79b5-c1eb-4a25-86d8-41bda21c4637" providerId="ADAL" clId="{3D26D005-7AFC-4954-81D8-F9B6DDEF986F}" dt="2026-04-28T20:21:45.339" v="1024" actId="207"/>
        <pc:sldMkLst>
          <pc:docMk/>
          <pc:sldMk cId="980527447" sldId="2147198123"/>
        </pc:sldMkLst>
        <pc:spChg chg="mod">
          <ac:chgData name="Christina  Jägare" userId="30aa79b5-c1eb-4a25-86d8-41bda21c4637" providerId="ADAL" clId="{3D26D005-7AFC-4954-81D8-F9B6DDEF986F}" dt="2026-04-28T20:21:45.339" v="1024" actId="207"/>
          <ac:spMkLst>
            <pc:docMk/>
            <pc:sldMk cId="980527447" sldId="2147198123"/>
            <ac:spMk id="5" creationId="{CD4BF67D-8188-027E-EF89-F61C5775C909}"/>
          </ac:spMkLst>
        </pc:spChg>
      </pc:sldChg>
      <pc:sldChg chg="modSp mod">
        <pc:chgData name="Christina  Jägare" userId="30aa79b5-c1eb-4a25-86d8-41bda21c4637" providerId="ADAL" clId="{3D26D005-7AFC-4954-81D8-F9B6DDEF986F}" dt="2026-04-28T20:21:52.747" v="1027" actId="207"/>
        <pc:sldMkLst>
          <pc:docMk/>
          <pc:sldMk cId="2013313417" sldId="2147198124"/>
        </pc:sldMkLst>
        <pc:spChg chg="mod">
          <ac:chgData name="Christina  Jägare" userId="30aa79b5-c1eb-4a25-86d8-41bda21c4637" providerId="ADAL" clId="{3D26D005-7AFC-4954-81D8-F9B6DDEF986F}" dt="2026-04-28T20:21:52.747" v="1027" actId="207"/>
          <ac:spMkLst>
            <pc:docMk/>
            <pc:sldMk cId="2013313417" sldId="2147198124"/>
            <ac:spMk id="4" creationId="{AA1E5053-8654-3853-2628-CD95D76AF594}"/>
          </ac:spMkLst>
        </pc:spChg>
      </pc:sldChg>
      <pc:sldChg chg="delSp modSp mod">
        <pc:chgData name="Christina  Jägare" userId="30aa79b5-c1eb-4a25-86d8-41bda21c4637" providerId="ADAL" clId="{3D26D005-7AFC-4954-81D8-F9B6DDEF986F}" dt="2026-04-28T20:23:09.021" v="1042" actId="14100"/>
        <pc:sldMkLst>
          <pc:docMk/>
          <pc:sldMk cId="226957506" sldId="2147198125"/>
        </pc:sldMkLst>
        <pc:spChg chg="mod">
          <ac:chgData name="Christina  Jägare" userId="30aa79b5-c1eb-4a25-86d8-41bda21c4637" providerId="ADAL" clId="{3D26D005-7AFC-4954-81D8-F9B6DDEF986F}" dt="2026-04-28T20:23:09.021" v="1042" actId="14100"/>
          <ac:spMkLst>
            <pc:docMk/>
            <pc:sldMk cId="226957506" sldId="2147198125"/>
            <ac:spMk id="13" creationId="{55125D9B-A17E-D061-9FD4-C16A4E41FA46}"/>
          </ac:spMkLst>
        </pc:spChg>
        <pc:spChg chg="del">
          <ac:chgData name="Christina  Jägare" userId="30aa79b5-c1eb-4a25-86d8-41bda21c4637" providerId="ADAL" clId="{3D26D005-7AFC-4954-81D8-F9B6DDEF986F}" dt="2026-04-28T19:57:08.596" v="320" actId="478"/>
          <ac:spMkLst>
            <pc:docMk/>
            <pc:sldMk cId="226957506" sldId="2147198125"/>
            <ac:spMk id="15" creationId="{761C1DAE-515C-D908-3D5F-B41A2F433AE1}"/>
          </ac:spMkLst>
        </pc:spChg>
      </pc:sldChg>
      <pc:sldChg chg="delSp modSp mod">
        <pc:chgData name="Christina  Jägare" userId="30aa79b5-c1eb-4a25-86d8-41bda21c4637" providerId="ADAL" clId="{3D26D005-7AFC-4954-81D8-F9B6DDEF986F}" dt="2026-04-28T20:22:55.045" v="1041" actId="14100"/>
        <pc:sldMkLst>
          <pc:docMk/>
          <pc:sldMk cId="589045557" sldId="2147198126"/>
        </pc:sldMkLst>
        <pc:spChg chg="mod">
          <ac:chgData name="Christina  Jägare" userId="30aa79b5-c1eb-4a25-86d8-41bda21c4637" providerId="ADAL" clId="{3D26D005-7AFC-4954-81D8-F9B6DDEF986F}" dt="2026-04-28T20:22:55.045" v="1041" actId="14100"/>
          <ac:spMkLst>
            <pc:docMk/>
            <pc:sldMk cId="589045557" sldId="2147198126"/>
            <ac:spMk id="13" creationId="{FEB48A9F-8076-0E79-5952-873242FD4142}"/>
          </ac:spMkLst>
        </pc:spChg>
        <pc:spChg chg="del">
          <ac:chgData name="Christina  Jägare" userId="30aa79b5-c1eb-4a25-86d8-41bda21c4637" providerId="ADAL" clId="{3D26D005-7AFC-4954-81D8-F9B6DDEF986F}" dt="2026-04-28T19:49:53.360" v="170" actId="478"/>
          <ac:spMkLst>
            <pc:docMk/>
            <pc:sldMk cId="589045557" sldId="2147198126"/>
            <ac:spMk id="15" creationId="{818FFB41-4862-8ACB-E458-0C0E6ED8605F}"/>
          </ac:spMkLst>
        </pc:spChg>
      </pc:sldChg>
      <pc:sldChg chg="delSp modSp mod">
        <pc:chgData name="Christina  Jägare" userId="30aa79b5-c1eb-4a25-86d8-41bda21c4637" providerId="ADAL" clId="{3D26D005-7AFC-4954-81D8-F9B6DDEF986F}" dt="2026-04-28T20:31:53.236" v="1106" actId="404"/>
        <pc:sldMkLst>
          <pc:docMk/>
          <pc:sldMk cId="603088952" sldId="2147198128"/>
        </pc:sldMkLst>
        <pc:spChg chg="mod">
          <ac:chgData name="Christina  Jägare" userId="30aa79b5-c1eb-4a25-86d8-41bda21c4637" providerId="ADAL" clId="{3D26D005-7AFC-4954-81D8-F9B6DDEF986F}" dt="2026-04-28T20:31:53.236" v="1106" actId="404"/>
          <ac:spMkLst>
            <pc:docMk/>
            <pc:sldMk cId="603088952" sldId="2147198128"/>
            <ac:spMk id="11" creationId="{BAC865AD-38E7-2502-D514-4812A099D215}"/>
          </ac:spMkLst>
        </pc:spChg>
        <pc:spChg chg="mod">
          <ac:chgData name="Christina  Jägare" userId="30aa79b5-c1eb-4a25-86d8-41bda21c4637" providerId="ADAL" clId="{3D26D005-7AFC-4954-81D8-F9B6DDEF986F}" dt="2026-04-28T19:57:26.446" v="348" actId="20577"/>
          <ac:spMkLst>
            <pc:docMk/>
            <pc:sldMk cId="603088952" sldId="2147198128"/>
            <ac:spMk id="13" creationId="{89DF3ACB-1000-A44A-EB62-294CFC463096}"/>
          </ac:spMkLst>
        </pc:spChg>
        <pc:spChg chg="del">
          <ac:chgData name="Christina  Jägare" userId="30aa79b5-c1eb-4a25-86d8-41bda21c4637" providerId="ADAL" clId="{3D26D005-7AFC-4954-81D8-F9B6DDEF986F}" dt="2026-04-28T19:52:17.510" v="240" actId="478"/>
          <ac:spMkLst>
            <pc:docMk/>
            <pc:sldMk cId="603088952" sldId="2147198128"/>
            <ac:spMk id="15" creationId="{E698BC46-8A3C-7D6C-F8A0-3DAF71188C98}"/>
          </ac:spMkLst>
        </pc:spChg>
      </pc:sldChg>
      <pc:sldChg chg="addSp delSp modSp mod">
        <pc:chgData name="Christina  Jägare" userId="30aa79b5-c1eb-4a25-86d8-41bda21c4637" providerId="ADAL" clId="{3D26D005-7AFC-4954-81D8-F9B6DDEF986F}" dt="2026-04-28T20:30:53.594" v="1103" actId="20577"/>
        <pc:sldMkLst>
          <pc:docMk/>
          <pc:sldMk cId="2269330731" sldId="2147198129"/>
        </pc:sldMkLst>
        <pc:spChg chg="add del">
          <ac:chgData name="Christina  Jägare" userId="30aa79b5-c1eb-4a25-86d8-41bda21c4637" providerId="ADAL" clId="{3D26D005-7AFC-4954-81D8-F9B6DDEF986F}" dt="2026-04-28T19:50:21.591" v="178" actId="478"/>
          <ac:spMkLst>
            <pc:docMk/>
            <pc:sldMk cId="2269330731" sldId="2147198129"/>
            <ac:spMk id="6" creationId="{5E54F018-BC12-4636-A19E-4F00AAD71EA9}"/>
          </ac:spMkLst>
        </pc:spChg>
        <pc:spChg chg="mod">
          <ac:chgData name="Christina  Jägare" userId="30aa79b5-c1eb-4a25-86d8-41bda21c4637" providerId="ADAL" clId="{3D26D005-7AFC-4954-81D8-F9B6DDEF986F}" dt="2026-04-28T20:30:53.594" v="1103" actId="20577"/>
          <ac:spMkLst>
            <pc:docMk/>
            <pc:sldMk cId="2269330731" sldId="2147198129"/>
            <ac:spMk id="13" creationId="{B32FD856-99D0-F659-6D66-A62B9E5189AE}"/>
          </ac:spMkLst>
        </pc:spChg>
        <pc:spChg chg="del">
          <ac:chgData name="Christina  Jägare" userId="30aa79b5-c1eb-4a25-86d8-41bda21c4637" providerId="ADAL" clId="{3D26D005-7AFC-4954-81D8-F9B6DDEF986F}" dt="2026-04-28T19:50:48.177" v="182" actId="478"/>
          <ac:spMkLst>
            <pc:docMk/>
            <pc:sldMk cId="2269330731" sldId="2147198129"/>
            <ac:spMk id="15" creationId="{8F8A22EA-0726-78A3-247F-BFB26FECD93F}"/>
          </ac:spMkLst>
        </pc:spChg>
      </pc:sldChg>
      <pc:sldChg chg="modSp mod">
        <pc:chgData name="Christina  Jägare" userId="30aa79b5-c1eb-4a25-86d8-41bda21c4637" providerId="ADAL" clId="{3D26D005-7AFC-4954-81D8-F9B6DDEF986F}" dt="2026-04-28T20:24:03.247" v="1054" actId="20577"/>
        <pc:sldMkLst>
          <pc:docMk/>
          <pc:sldMk cId="876425969" sldId="2147198130"/>
        </pc:sldMkLst>
        <pc:spChg chg="mod">
          <ac:chgData name="Christina  Jägare" userId="30aa79b5-c1eb-4a25-86d8-41bda21c4637" providerId="ADAL" clId="{3D26D005-7AFC-4954-81D8-F9B6DDEF986F}" dt="2026-04-28T20:24:03.247" v="1054" actId="20577"/>
          <ac:spMkLst>
            <pc:docMk/>
            <pc:sldMk cId="876425969" sldId="2147198130"/>
            <ac:spMk id="7" creationId="{254554AC-2323-5D37-F2A1-C131AE9CA276}"/>
          </ac:spMkLst>
        </pc:spChg>
        <pc:spChg chg="mod">
          <ac:chgData name="Christina  Jägare" userId="30aa79b5-c1eb-4a25-86d8-41bda21c4637" providerId="ADAL" clId="{3D26D005-7AFC-4954-81D8-F9B6DDEF986F}" dt="2026-04-28T20:01:33.844" v="456" actId="113"/>
          <ac:spMkLst>
            <pc:docMk/>
            <pc:sldMk cId="876425969" sldId="2147198130"/>
            <ac:spMk id="13" creationId="{7D7A3593-0365-91C6-1E9B-2EA246F1E2BE}"/>
          </ac:spMkLst>
        </pc:spChg>
      </pc:sldChg>
      <pc:sldChg chg="modSp mod">
        <pc:chgData name="Christina  Jägare" userId="30aa79b5-c1eb-4a25-86d8-41bda21c4637" providerId="ADAL" clId="{3D26D005-7AFC-4954-81D8-F9B6DDEF986F}" dt="2026-04-28T20:06:56.531" v="639" actId="404"/>
        <pc:sldMkLst>
          <pc:docMk/>
          <pc:sldMk cId="2144925522" sldId="2147198131"/>
        </pc:sldMkLst>
        <pc:spChg chg="mod">
          <ac:chgData name="Christina  Jägare" userId="30aa79b5-c1eb-4a25-86d8-41bda21c4637" providerId="ADAL" clId="{3D26D005-7AFC-4954-81D8-F9B6DDEF986F}" dt="2026-04-28T20:06:56.531" v="639" actId="404"/>
          <ac:spMkLst>
            <pc:docMk/>
            <pc:sldMk cId="2144925522" sldId="2147198131"/>
            <ac:spMk id="5" creationId="{F4470AF1-93E1-1777-F2FF-76D3800379B6}"/>
          </ac:spMkLst>
        </pc:spChg>
        <pc:spChg chg="mod">
          <ac:chgData name="Christina  Jägare" userId="30aa79b5-c1eb-4a25-86d8-41bda21c4637" providerId="ADAL" clId="{3D26D005-7AFC-4954-81D8-F9B6DDEF986F}" dt="2026-04-28T20:05:37.081" v="601" actId="113"/>
          <ac:spMkLst>
            <pc:docMk/>
            <pc:sldMk cId="2144925522" sldId="2147198131"/>
            <ac:spMk id="13" creationId="{2320FFD0-39F5-8637-E605-F7226F74B3A5}"/>
          </ac:spMkLst>
        </pc:spChg>
      </pc:sldChg>
      <pc:sldChg chg="modSp mod">
        <pc:chgData name="Christina  Jägare" userId="30aa79b5-c1eb-4a25-86d8-41bda21c4637" providerId="ADAL" clId="{3D26D005-7AFC-4954-81D8-F9B6DDEF986F}" dt="2026-04-28T20:17:57.978" v="998" actId="1037"/>
        <pc:sldMkLst>
          <pc:docMk/>
          <pc:sldMk cId="990517096" sldId="2147198132"/>
        </pc:sldMkLst>
        <pc:spChg chg="mod">
          <ac:chgData name="Christina  Jägare" userId="30aa79b5-c1eb-4a25-86d8-41bda21c4637" providerId="ADAL" clId="{3D26D005-7AFC-4954-81D8-F9B6DDEF986F}" dt="2026-04-28T20:17:57.978" v="998" actId="1037"/>
          <ac:spMkLst>
            <pc:docMk/>
            <pc:sldMk cId="990517096" sldId="2147198132"/>
            <ac:spMk id="8" creationId="{E034F090-09F8-CA75-8F03-4F6E70072D3C}"/>
          </ac:spMkLst>
        </pc:spChg>
        <pc:spChg chg="mod">
          <ac:chgData name="Christina  Jägare" userId="30aa79b5-c1eb-4a25-86d8-41bda21c4637" providerId="ADAL" clId="{3D26D005-7AFC-4954-81D8-F9B6DDEF986F}" dt="2026-04-28T20:17:35.506" v="980"/>
          <ac:spMkLst>
            <pc:docMk/>
            <pc:sldMk cId="990517096" sldId="2147198132"/>
            <ac:spMk id="13" creationId="{7A680596-BCFF-0A74-6E22-CAB64560D0C0}"/>
          </ac:spMkLst>
        </pc:spChg>
      </pc:sldChg>
      <pc:sldChg chg="modSp mod">
        <pc:chgData name="Christina  Jägare" userId="30aa79b5-c1eb-4a25-86d8-41bda21c4637" providerId="ADAL" clId="{3D26D005-7AFC-4954-81D8-F9B6DDEF986F}" dt="2026-04-28T20:21:22.769" v="1021" actId="14100"/>
        <pc:sldMkLst>
          <pc:docMk/>
          <pc:sldMk cId="3035569378" sldId="2147198135"/>
        </pc:sldMkLst>
        <pc:spChg chg="mod">
          <ac:chgData name="Christina  Jägare" userId="30aa79b5-c1eb-4a25-86d8-41bda21c4637" providerId="ADAL" clId="{3D26D005-7AFC-4954-81D8-F9B6DDEF986F}" dt="2026-04-28T20:21:22.769" v="1021" actId="14100"/>
          <ac:spMkLst>
            <pc:docMk/>
            <pc:sldMk cId="3035569378" sldId="2147198135"/>
            <ac:spMk id="13" creationId="{DD086CB0-A9E9-AC87-7D3C-187339A7A515}"/>
          </ac:spMkLst>
        </pc:spChg>
      </pc:sldChg>
      <pc:sldChg chg="modSp mod">
        <pc:chgData name="Christina  Jägare" userId="30aa79b5-c1eb-4a25-86d8-41bda21c4637" providerId="ADAL" clId="{3D26D005-7AFC-4954-81D8-F9B6DDEF986F}" dt="2026-04-28T20:20:18.059" v="1009" actId="207"/>
        <pc:sldMkLst>
          <pc:docMk/>
          <pc:sldMk cId="3684254017" sldId="2147198136"/>
        </pc:sldMkLst>
        <pc:spChg chg="mod">
          <ac:chgData name="Christina  Jägare" userId="30aa79b5-c1eb-4a25-86d8-41bda21c4637" providerId="ADAL" clId="{3D26D005-7AFC-4954-81D8-F9B6DDEF986F}" dt="2026-04-28T20:20:18.059" v="1009" actId="207"/>
          <ac:spMkLst>
            <pc:docMk/>
            <pc:sldMk cId="3684254017" sldId="2147198136"/>
            <ac:spMk id="4" creationId="{046EE47B-31FC-088D-F40C-260FC6EB6E5F}"/>
          </ac:spMkLst>
        </pc:spChg>
      </pc:sldChg>
    </pc:docChg>
  </pc:docChgLst>
  <pc:docChgLst>
    <pc:chgData name="Christina  Jägare" userId="S::christina.jagare@ssci.se::30aa79b5-c1eb-4a25-86d8-41bda21c4637" providerId="AD" clId="Web-{45EE24AF-5EC6-EEAD-796A-9BDE7841A8DD}"/>
    <pc:docChg chg="modSld">
      <pc:chgData name="Christina  Jägare" userId="S::christina.jagare@ssci.se::30aa79b5-c1eb-4a25-86d8-41bda21c4637" providerId="AD" clId="Web-{45EE24AF-5EC6-EEAD-796A-9BDE7841A8DD}" dt="2026-04-28T09:28:50.571" v="10" actId="20577"/>
      <pc:docMkLst>
        <pc:docMk/>
      </pc:docMkLst>
      <pc:sldChg chg="modSp">
        <pc:chgData name="Christina  Jägare" userId="S::christina.jagare@ssci.se::30aa79b5-c1eb-4a25-86d8-41bda21c4637" providerId="AD" clId="Web-{45EE24AF-5EC6-EEAD-796A-9BDE7841A8DD}" dt="2026-04-28T09:28:46.930" v="7" actId="20577"/>
        <pc:sldMkLst>
          <pc:docMk/>
          <pc:sldMk cId="2015351745" sldId="336"/>
        </pc:sldMkLst>
        <pc:spChg chg="mod">
          <ac:chgData name="Christina  Jägare" userId="S::christina.jagare@ssci.se::30aa79b5-c1eb-4a25-86d8-41bda21c4637" providerId="AD" clId="Web-{45EE24AF-5EC6-EEAD-796A-9BDE7841A8DD}" dt="2026-04-28T09:28:46.930" v="7" actId="20577"/>
          <ac:spMkLst>
            <pc:docMk/>
            <pc:sldMk cId="2015351745" sldId="336"/>
            <ac:spMk id="7" creationId="{2EE70A86-D0C0-B482-8ABB-C80C438313B6}"/>
          </ac:spMkLst>
        </pc:spChg>
      </pc:sldChg>
      <pc:sldChg chg="modSp">
        <pc:chgData name="Christina  Jägare" userId="S::christina.jagare@ssci.se::30aa79b5-c1eb-4a25-86d8-41bda21c4637" providerId="AD" clId="Web-{45EE24AF-5EC6-EEAD-796A-9BDE7841A8DD}" dt="2026-04-28T09:28:40.899" v="2" actId="20577"/>
        <pc:sldMkLst>
          <pc:docMk/>
          <pc:sldMk cId="3708587476" sldId="337"/>
        </pc:sldMkLst>
        <pc:spChg chg="mod">
          <ac:chgData name="Christina  Jägare" userId="S::christina.jagare@ssci.se::30aa79b5-c1eb-4a25-86d8-41bda21c4637" providerId="AD" clId="Web-{45EE24AF-5EC6-EEAD-796A-9BDE7841A8DD}" dt="2026-04-28T09:28:40.899" v="2" actId="20577"/>
          <ac:spMkLst>
            <pc:docMk/>
            <pc:sldMk cId="3708587476" sldId="337"/>
            <ac:spMk id="17" creationId="{42FF15FA-7627-3606-4FD2-73C52A1C3DCA}"/>
          </ac:spMkLst>
        </pc:spChg>
      </pc:sldChg>
      <pc:sldChg chg="modSp">
        <pc:chgData name="Christina  Jägare" userId="S::christina.jagare@ssci.se::30aa79b5-c1eb-4a25-86d8-41bda21c4637" providerId="AD" clId="Web-{45EE24AF-5EC6-EEAD-796A-9BDE7841A8DD}" dt="2026-04-28T09:28:50.571" v="10" actId="20577"/>
        <pc:sldMkLst>
          <pc:docMk/>
          <pc:sldMk cId="2398851580" sldId="2147198024"/>
        </pc:sldMkLst>
        <pc:spChg chg="mod">
          <ac:chgData name="Christina  Jägare" userId="S::christina.jagare@ssci.se::30aa79b5-c1eb-4a25-86d8-41bda21c4637" providerId="AD" clId="Web-{45EE24AF-5EC6-EEAD-796A-9BDE7841A8DD}" dt="2026-04-28T09:28:50.571" v="10" actId="20577"/>
          <ac:spMkLst>
            <pc:docMk/>
            <pc:sldMk cId="2398851580" sldId="2147198024"/>
            <ac:spMk id="2" creationId="{A5500A0B-71AE-47D1-70CB-C213F15D1702}"/>
          </ac:spMkLst>
        </pc:spChg>
      </pc:sldChg>
    </pc:docChg>
  </pc:docChgLst>
  <pc:docChgLst>
    <pc:chgData name="Christina  Jägare" userId="S::christina.jagare@ssci.se::30aa79b5-c1eb-4a25-86d8-41bda21c4637" providerId="AD" clId="Web-{6F080C48-817F-696E-6CA3-F689E5FD3AC8}"/>
    <pc:docChg chg="modSld">
      <pc:chgData name="Christina  Jägare" userId="S::christina.jagare@ssci.se::30aa79b5-c1eb-4a25-86d8-41bda21c4637" providerId="AD" clId="Web-{6F080C48-817F-696E-6CA3-F689E5FD3AC8}" dt="2026-04-28T09:26:00.127" v="6" actId="1076"/>
      <pc:docMkLst>
        <pc:docMk/>
      </pc:docMkLst>
      <pc:sldChg chg="modSp">
        <pc:chgData name="Christina  Jägare" userId="S::christina.jagare@ssci.se::30aa79b5-c1eb-4a25-86d8-41bda21c4637" providerId="AD" clId="Web-{6F080C48-817F-696E-6CA3-F689E5FD3AC8}" dt="2026-04-28T09:25:44.205" v="5" actId="1076"/>
        <pc:sldMkLst>
          <pc:docMk/>
          <pc:sldMk cId="3405529642" sldId="2147198102"/>
        </pc:sldMkLst>
        <pc:spChg chg="mod">
          <ac:chgData name="Christina  Jägare" userId="S::christina.jagare@ssci.se::30aa79b5-c1eb-4a25-86d8-41bda21c4637" providerId="AD" clId="Web-{6F080C48-817F-696E-6CA3-F689E5FD3AC8}" dt="2026-04-28T09:25:44.205" v="5" actId="1076"/>
          <ac:spMkLst>
            <pc:docMk/>
            <pc:sldMk cId="3405529642" sldId="2147198102"/>
            <ac:spMk id="5" creationId="{3E171F29-B76F-2078-2C06-6AD48F492FA0}"/>
          </ac:spMkLst>
        </pc:spChg>
      </pc:sldChg>
      <pc:sldChg chg="modSp">
        <pc:chgData name="Christina  Jägare" userId="S::christina.jagare@ssci.se::30aa79b5-c1eb-4a25-86d8-41bda21c4637" providerId="AD" clId="Web-{6F080C48-817F-696E-6CA3-F689E5FD3AC8}" dt="2026-04-28T09:26:00.127" v="6" actId="1076"/>
        <pc:sldMkLst>
          <pc:docMk/>
          <pc:sldMk cId="1428575695" sldId="2147198103"/>
        </pc:sldMkLst>
        <pc:spChg chg="mod">
          <ac:chgData name="Christina  Jägare" userId="S::christina.jagare@ssci.se::30aa79b5-c1eb-4a25-86d8-41bda21c4637" providerId="AD" clId="Web-{6F080C48-817F-696E-6CA3-F689E5FD3AC8}" dt="2026-04-28T09:26:00.127" v="6" actId="1076"/>
          <ac:spMkLst>
            <pc:docMk/>
            <pc:sldMk cId="1428575695" sldId="2147198103"/>
            <ac:spMk id="10" creationId="{7E4898E7-C1CD-4E16-12CA-0A3EA3C58613}"/>
          </ac:spMkLst>
        </pc:spChg>
      </pc:sldChg>
      <pc:sldChg chg="modSp">
        <pc:chgData name="Christina  Jägare" userId="S::christina.jagare@ssci.se::30aa79b5-c1eb-4a25-86d8-41bda21c4637" providerId="AD" clId="Web-{6F080C48-817F-696E-6CA3-F689E5FD3AC8}" dt="2026-04-28T09:24:42.690" v="1" actId="20577"/>
        <pc:sldMkLst>
          <pc:docMk/>
          <pc:sldMk cId="589045557" sldId="2147198126"/>
        </pc:sldMkLst>
        <pc:spChg chg="mod">
          <ac:chgData name="Christina  Jägare" userId="S::christina.jagare@ssci.se::30aa79b5-c1eb-4a25-86d8-41bda21c4637" providerId="AD" clId="Web-{6F080C48-817F-696E-6CA3-F689E5FD3AC8}" dt="2026-04-28T09:24:42.690" v="1" actId="20577"/>
          <ac:spMkLst>
            <pc:docMk/>
            <pc:sldMk cId="589045557" sldId="2147198126"/>
            <ac:spMk id="13" creationId="{FEB48A9F-8076-0E79-5952-873242FD4142}"/>
          </ac:spMkLst>
        </pc:spChg>
      </pc:sldChg>
    </pc:docChg>
  </pc:docChgLst>
  <pc:docChgLst>
    <pc:chgData name="Christina  Jägare" userId="S::christina.jagare@ssci.se::30aa79b5-c1eb-4a25-86d8-41bda21c4637" providerId="AD" clId="Web-{C9AE6325-A421-574D-E77F-722AE63DD87E}"/>
    <pc:docChg chg="modSld">
      <pc:chgData name="Christina  Jägare" userId="S::christina.jagare@ssci.se::30aa79b5-c1eb-4a25-86d8-41bda21c4637" providerId="AD" clId="Web-{C9AE6325-A421-574D-E77F-722AE63DD87E}" dt="2026-04-28T19:41:47.477" v="19" actId="1076"/>
      <pc:docMkLst>
        <pc:docMk/>
      </pc:docMkLst>
      <pc:sldChg chg="addSp modSp">
        <pc:chgData name="Christina  Jägare" userId="S::christina.jagare@ssci.se::30aa79b5-c1eb-4a25-86d8-41bda21c4637" providerId="AD" clId="Web-{C9AE6325-A421-574D-E77F-722AE63DD87E}" dt="2026-04-28T19:41:47.477" v="19" actId="1076"/>
        <pc:sldMkLst>
          <pc:docMk/>
          <pc:sldMk cId="1534357175" sldId="2147198084"/>
        </pc:sldMkLst>
        <pc:spChg chg="add mod">
          <ac:chgData name="Christina  Jägare" userId="S::christina.jagare@ssci.se::30aa79b5-c1eb-4a25-86d8-41bda21c4637" providerId="AD" clId="Web-{C9AE6325-A421-574D-E77F-722AE63DD87E}" dt="2026-04-28T19:41:47.477" v="19" actId="1076"/>
          <ac:spMkLst>
            <pc:docMk/>
            <pc:sldMk cId="1534357175" sldId="2147198084"/>
            <ac:spMk id="3" creationId="{FEA57019-A028-1A53-39DA-56108D583D8F}"/>
          </ac:spMkLst>
        </pc:spChg>
      </pc:sldChg>
      <pc:sldChg chg="modSp">
        <pc:chgData name="Christina  Jägare" userId="S::christina.jagare@ssci.se::30aa79b5-c1eb-4a25-86d8-41bda21c4637" providerId="AD" clId="Web-{C9AE6325-A421-574D-E77F-722AE63DD87E}" dt="2026-04-28T19:40:42.711" v="8" actId="20577"/>
        <pc:sldMkLst>
          <pc:docMk/>
          <pc:sldMk cId="527146374" sldId="2147198089"/>
        </pc:sldMkLst>
        <pc:spChg chg="mod">
          <ac:chgData name="Christina  Jägare" userId="S::christina.jagare@ssci.se::30aa79b5-c1eb-4a25-86d8-41bda21c4637" providerId="AD" clId="Web-{C9AE6325-A421-574D-E77F-722AE63DD87E}" dt="2026-04-28T19:40:42.711" v="8" actId="20577"/>
          <ac:spMkLst>
            <pc:docMk/>
            <pc:sldMk cId="527146374" sldId="2147198089"/>
            <ac:spMk id="3" creationId="{3A969DDB-E789-F265-D3D1-F513700E453E}"/>
          </ac:spMkLst>
        </pc:spChg>
      </pc:sldChg>
    </pc:docChg>
  </pc:docChgLst>
  <pc:docChgLst>
    <pc:chgData name="Kajsa Liljegren" userId="797c8925-a2e9-4240-91aa-eb6060547955" providerId="ADAL" clId="{DA8141DA-6984-54EC-BAFB-4F2C9E38A988}"/>
    <pc:docChg chg="undo custSel addSld delSld modSld">
      <pc:chgData name="Kajsa Liljegren" userId="797c8925-a2e9-4240-91aa-eb6060547955" providerId="ADAL" clId="{DA8141DA-6984-54EC-BAFB-4F2C9E38A988}" dt="2026-04-29T07:19:24.229" v="761" actId="478"/>
      <pc:docMkLst>
        <pc:docMk/>
      </pc:docMkLst>
      <pc:sldChg chg="delSp modSp add del mod">
        <pc:chgData name="Kajsa Liljegren" userId="797c8925-a2e9-4240-91aa-eb6060547955" providerId="ADAL" clId="{DA8141DA-6984-54EC-BAFB-4F2C9E38A988}" dt="2026-04-28T08:17:35.398" v="29" actId="2696"/>
        <pc:sldMkLst>
          <pc:docMk/>
          <pc:sldMk cId="1838981192" sldId="256"/>
        </pc:sldMkLst>
        <pc:picChg chg="del mod">
          <ac:chgData name="Kajsa Liljegren" userId="797c8925-a2e9-4240-91aa-eb6060547955" providerId="ADAL" clId="{DA8141DA-6984-54EC-BAFB-4F2C9E38A988}" dt="2026-04-28T08:14:59.041" v="5" actId="21"/>
          <ac:picMkLst>
            <pc:docMk/>
            <pc:sldMk cId="1838981192" sldId="256"/>
            <ac:picMk id="2" creationId="{E5492976-E604-A916-34C1-F68F9337CBFC}"/>
          </ac:picMkLst>
        </pc:picChg>
      </pc:sldChg>
      <pc:sldChg chg="modSp mod modNotesTx">
        <pc:chgData name="Kajsa Liljegren" userId="797c8925-a2e9-4240-91aa-eb6060547955" providerId="ADAL" clId="{DA8141DA-6984-54EC-BAFB-4F2C9E38A988}" dt="2026-04-29T07:19:03.907" v="760" actId="1076"/>
        <pc:sldMkLst>
          <pc:docMk/>
          <pc:sldMk cId="2015351745" sldId="336"/>
        </pc:sldMkLst>
        <pc:spChg chg="mod">
          <ac:chgData name="Kajsa Liljegren" userId="797c8925-a2e9-4240-91aa-eb6060547955" providerId="ADAL" clId="{DA8141DA-6984-54EC-BAFB-4F2C9E38A988}" dt="2026-04-29T07:01:13.190" v="576" actId="113"/>
          <ac:spMkLst>
            <pc:docMk/>
            <pc:sldMk cId="2015351745" sldId="336"/>
            <ac:spMk id="2" creationId="{1BAD9C29-25DD-016B-FB92-E56285005A79}"/>
          </ac:spMkLst>
        </pc:spChg>
        <pc:spChg chg="mod">
          <ac:chgData name="Kajsa Liljegren" userId="797c8925-a2e9-4240-91aa-eb6060547955" providerId="ADAL" clId="{DA8141DA-6984-54EC-BAFB-4F2C9E38A988}" dt="2026-04-29T07:19:03.907" v="760" actId="1076"/>
          <ac:spMkLst>
            <pc:docMk/>
            <pc:sldMk cId="2015351745" sldId="336"/>
            <ac:spMk id="13" creationId="{A2A29E87-A390-662B-E3EF-0E34E8F27364}"/>
          </ac:spMkLst>
        </pc:spChg>
        <pc:spChg chg="mod">
          <ac:chgData name="Kajsa Liljegren" userId="797c8925-a2e9-4240-91aa-eb6060547955" providerId="ADAL" clId="{DA8141DA-6984-54EC-BAFB-4F2C9E38A988}" dt="2026-04-29T07:01:17.710" v="577" actId="113"/>
          <ac:spMkLst>
            <pc:docMk/>
            <pc:sldMk cId="2015351745" sldId="336"/>
            <ac:spMk id="22" creationId="{9F50A705-4F03-707A-29CC-EA6FF5F51D30}"/>
          </ac:spMkLst>
        </pc:spChg>
        <pc:grpChg chg="mod">
          <ac:chgData name="Kajsa Liljegren" userId="797c8925-a2e9-4240-91aa-eb6060547955" providerId="ADAL" clId="{DA8141DA-6984-54EC-BAFB-4F2C9E38A988}" dt="2026-04-28T08:31:37.671" v="571" actId="18331"/>
          <ac:grpSpMkLst>
            <pc:docMk/>
            <pc:sldMk cId="2015351745" sldId="336"/>
            <ac:grpSpMk id="11" creationId="{CC649C74-8131-61DB-50D9-4647564E309B}"/>
          </ac:grpSpMkLst>
        </pc:grpChg>
      </pc:sldChg>
      <pc:sldChg chg="modSp mod">
        <pc:chgData name="Kajsa Liljegren" userId="797c8925-a2e9-4240-91aa-eb6060547955" providerId="ADAL" clId="{DA8141DA-6984-54EC-BAFB-4F2C9E38A988}" dt="2026-04-29T07:18:54.475" v="757" actId="114"/>
        <pc:sldMkLst>
          <pc:docMk/>
          <pc:sldMk cId="3708587476" sldId="337"/>
        </pc:sldMkLst>
        <pc:spChg chg="mod">
          <ac:chgData name="Kajsa Liljegren" userId="797c8925-a2e9-4240-91aa-eb6060547955" providerId="ADAL" clId="{DA8141DA-6984-54EC-BAFB-4F2C9E38A988}" dt="2026-04-29T07:18:54.475" v="757" actId="114"/>
          <ac:spMkLst>
            <pc:docMk/>
            <pc:sldMk cId="3708587476" sldId="337"/>
            <ac:spMk id="10" creationId="{0F388182-3572-7783-D47F-704A0082148D}"/>
          </ac:spMkLst>
        </pc:spChg>
      </pc:sldChg>
      <pc:sldChg chg="del">
        <pc:chgData name="Kajsa Liljegren" userId="797c8925-a2e9-4240-91aa-eb6060547955" providerId="ADAL" clId="{DA8141DA-6984-54EC-BAFB-4F2C9E38A988}" dt="2026-04-28T08:22:25.881" v="262" actId="2696"/>
        <pc:sldMkLst>
          <pc:docMk/>
          <pc:sldMk cId="376117308" sldId="1416"/>
        </pc:sldMkLst>
      </pc:sldChg>
      <pc:sldChg chg="addSp modSp mod">
        <pc:chgData name="Kajsa Liljegren" userId="797c8925-a2e9-4240-91aa-eb6060547955" providerId="ADAL" clId="{DA8141DA-6984-54EC-BAFB-4F2C9E38A988}" dt="2026-04-28T08:31:02.199" v="570" actId="1076"/>
        <pc:sldMkLst>
          <pc:docMk/>
          <pc:sldMk cId="2800210680" sldId="1420"/>
        </pc:sldMkLst>
        <pc:spChg chg="add mod">
          <ac:chgData name="Kajsa Liljegren" userId="797c8925-a2e9-4240-91aa-eb6060547955" providerId="ADAL" clId="{DA8141DA-6984-54EC-BAFB-4F2C9E38A988}" dt="2026-04-28T08:31:02.199" v="570" actId="1076"/>
          <ac:spMkLst>
            <pc:docMk/>
            <pc:sldMk cId="2800210680" sldId="1420"/>
            <ac:spMk id="2" creationId="{53C373FB-AA18-635F-D04A-41794516E772}"/>
          </ac:spMkLst>
        </pc:spChg>
      </pc:sldChg>
      <pc:sldChg chg="del">
        <pc:chgData name="Kajsa Liljegren" userId="797c8925-a2e9-4240-91aa-eb6060547955" providerId="ADAL" clId="{DA8141DA-6984-54EC-BAFB-4F2C9E38A988}" dt="2026-04-28T08:30:41.622" v="546" actId="2696"/>
        <pc:sldMkLst>
          <pc:docMk/>
          <pc:sldMk cId="2731264320" sldId="2147197988"/>
        </pc:sldMkLst>
      </pc:sldChg>
      <pc:sldChg chg="modSp mod">
        <pc:chgData name="Kajsa Liljegren" userId="797c8925-a2e9-4240-91aa-eb6060547955" providerId="ADAL" clId="{DA8141DA-6984-54EC-BAFB-4F2C9E38A988}" dt="2026-04-29T07:02:54.002" v="590" actId="20577"/>
        <pc:sldMkLst>
          <pc:docMk/>
          <pc:sldMk cId="2398851580" sldId="2147198024"/>
        </pc:sldMkLst>
        <pc:spChg chg="mod">
          <ac:chgData name="Kajsa Liljegren" userId="797c8925-a2e9-4240-91aa-eb6060547955" providerId="ADAL" clId="{DA8141DA-6984-54EC-BAFB-4F2C9E38A988}" dt="2026-04-29T07:02:54.002" v="590" actId="20577"/>
          <ac:spMkLst>
            <pc:docMk/>
            <pc:sldMk cId="2398851580" sldId="2147198024"/>
            <ac:spMk id="2" creationId="{A5500A0B-71AE-47D1-70CB-C213F15D1702}"/>
          </ac:spMkLst>
        </pc:spChg>
      </pc:sldChg>
      <pc:sldChg chg="del">
        <pc:chgData name="Kajsa Liljegren" userId="797c8925-a2e9-4240-91aa-eb6060547955" providerId="ADAL" clId="{DA8141DA-6984-54EC-BAFB-4F2C9E38A988}" dt="2026-04-28T08:30:40.993" v="545" actId="2696"/>
        <pc:sldMkLst>
          <pc:docMk/>
          <pc:sldMk cId="1648839744" sldId="2147198025"/>
        </pc:sldMkLst>
      </pc:sldChg>
      <pc:sldChg chg="del">
        <pc:chgData name="Kajsa Liljegren" userId="797c8925-a2e9-4240-91aa-eb6060547955" providerId="ADAL" clId="{DA8141DA-6984-54EC-BAFB-4F2C9E38A988}" dt="2026-04-28T08:30:42.298" v="547" actId="2696"/>
        <pc:sldMkLst>
          <pc:docMk/>
          <pc:sldMk cId="2289102060" sldId="2147198059"/>
        </pc:sldMkLst>
      </pc:sldChg>
      <pc:sldChg chg="del">
        <pc:chgData name="Kajsa Liljegren" userId="797c8925-a2e9-4240-91aa-eb6060547955" providerId="ADAL" clId="{DA8141DA-6984-54EC-BAFB-4F2C9E38A988}" dt="2026-04-28T08:30:40.346" v="544" actId="2696"/>
        <pc:sldMkLst>
          <pc:docMk/>
          <pc:sldMk cId="4155002028" sldId="2147198077"/>
        </pc:sldMkLst>
      </pc:sldChg>
      <pc:sldChg chg="delSp modSp mod modNotesTx">
        <pc:chgData name="Kajsa Liljegren" userId="797c8925-a2e9-4240-91aa-eb6060547955" providerId="ADAL" clId="{DA8141DA-6984-54EC-BAFB-4F2C9E38A988}" dt="2026-04-29T07:09:14.327" v="621" actId="20577"/>
        <pc:sldMkLst>
          <pc:docMk/>
          <pc:sldMk cId="1534357175" sldId="2147198084"/>
        </pc:sldMkLst>
        <pc:spChg chg="del">
          <ac:chgData name="Kajsa Liljegren" userId="797c8925-a2e9-4240-91aa-eb6060547955" providerId="ADAL" clId="{DA8141DA-6984-54EC-BAFB-4F2C9E38A988}" dt="2026-04-29T07:06:16.401" v="602" actId="478"/>
          <ac:spMkLst>
            <pc:docMk/>
            <pc:sldMk cId="1534357175" sldId="2147198084"/>
            <ac:spMk id="3" creationId="{FEA57019-A028-1A53-39DA-56108D583D8F}"/>
          </ac:spMkLst>
        </pc:spChg>
        <pc:spChg chg="del">
          <ac:chgData name="Kajsa Liljegren" userId="797c8925-a2e9-4240-91aa-eb6060547955" providerId="ADAL" clId="{DA8141DA-6984-54EC-BAFB-4F2C9E38A988}" dt="2026-04-29T07:06:18.284" v="603" actId="478"/>
          <ac:spMkLst>
            <pc:docMk/>
            <pc:sldMk cId="1534357175" sldId="2147198084"/>
            <ac:spMk id="5" creationId="{FD2546D6-9D33-54FB-CA28-211C8EAACC4D}"/>
          </ac:spMkLst>
        </pc:spChg>
        <pc:spChg chg="del">
          <ac:chgData name="Kajsa Liljegren" userId="797c8925-a2e9-4240-91aa-eb6060547955" providerId="ADAL" clId="{DA8141DA-6984-54EC-BAFB-4F2C9E38A988}" dt="2026-04-29T07:06:20.044" v="604" actId="478"/>
          <ac:spMkLst>
            <pc:docMk/>
            <pc:sldMk cId="1534357175" sldId="2147198084"/>
            <ac:spMk id="6" creationId="{5BACC6BF-3059-5190-D209-92BABFD53BCE}"/>
          </ac:spMkLst>
        </pc:spChg>
        <pc:spChg chg="del">
          <ac:chgData name="Kajsa Liljegren" userId="797c8925-a2e9-4240-91aa-eb6060547955" providerId="ADAL" clId="{DA8141DA-6984-54EC-BAFB-4F2C9E38A988}" dt="2026-04-29T07:06:22.408" v="605" actId="478"/>
          <ac:spMkLst>
            <pc:docMk/>
            <pc:sldMk cId="1534357175" sldId="2147198084"/>
            <ac:spMk id="7" creationId="{E36B47CE-C6A8-0553-CCA2-B8D273318ECF}"/>
          </ac:spMkLst>
        </pc:spChg>
        <pc:spChg chg="del">
          <ac:chgData name="Kajsa Liljegren" userId="797c8925-a2e9-4240-91aa-eb6060547955" providerId="ADAL" clId="{DA8141DA-6984-54EC-BAFB-4F2C9E38A988}" dt="2026-04-29T07:06:24.437" v="606" actId="478"/>
          <ac:spMkLst>
            <pc:docMk/>
            <pc:sldMk cId="1534357175" sldId="2147198084"/>
            <ac:spMk id="9" creationId="{8E205320-4D2D-040C-D190-022B8D51C19B}"/>
          </ac:spMkLst>
        </pc:spChg>
        <pc:spChg chg="mod">
          <ac:chgData name="Kajsa Liljegren" userId="797c8925-a2e9-4240-91aa-eb6060547955" providerId="ADAL" clId="{DA8141DA-6984-54EC-BAFB-4F2C9E38A988}" dt="2026-04-29T07:09:14.327" v="621" actId="20577"/>
          <ac:spMkLst>
            <pc:docMk/>
            <pc:sldMk cId="1534357175" sldId="2147198084"/>
            <ac:spMk id="15" creationId="{CB7C1741-ABE2-3451-0911-98D1B6CFEAC2}"/>
          </ac:spMkLst>
        </pc:spChg>
        <pc:spChg chg="mod">
          <ac:chgData name="Kajsa Liljegren" userId="797c8925-a2e9-4240-91aa-eb6060547955" providerId="ADAL" clId="{DA8141DA-6984-54EC-BAFB-4F2C9E38A988}" dt="2026-04-29T07:04:43.038" v="594" actId="1076"/>
          <ac:spMkLst>
            <pc:docMk/>
            <pc:sldMk cId="1534357175" sldId="2147198084"/>
            <ac:spMk id="20" creationId="{188874AA-30CB-7920-4463-9F7ECB71B8B3}"/>
          </ac:spMkLst>
        </pc:spChg>
        <pc:graphicFrameChg chg="mod">
          <ac:chgData name="Kajsa Liljegren" userId="797c8925-a2e9-4240-91aa-eb6060547955" providerId="ADAL" clId="{DA8141DA-6984-54EC-BAFB-4F2C9E38A988}" dt="2026-04-28T08:18:43.794" v="107" actId="123"/>
          <ac:graphicFrameMkLst>
            <pc:docMk/>
            <pc:sldMk cId="1534357175" sldId="2147198084"/>
            <ac:graphicFrameMk id="10" creationId="{4C7AECF6-BF23-8798-EA11-4D28F6077606}"/>
          </ac:graphicFrameMkLst>
        </pc:graphicFrameChg>
      </pc:sldChg>
      <pc:sldChg chg="delSp modSp mod modNotesTx">
        <pc:chgData name="Kajsa Liljegren" userId="797c8925-a2e9-4240-91aa-eb6060547955" providerId="ADAL" clId="{DA8141DA-6984-54EC-BAFB-4F2C9E38A988}" dt="2026-04-29T07:19:24.229" v="761" actId="478"/>
        <pc:sldMkLst>
          <pc:docMk/>
          <pc:sldMk cId="1359427154" sldId="2147198085"/>
        </pc:sldMkLst>
        <pc:spChg chg="mod">
          <ac:chgData name="Kajsa Liljegren" userId="797c8925-a2e9-4240-91aa-eb6060547955" providerId="ADAL" clId="{DA8141DA-6984-54EC-BAFB-4F2C9E38A988}" dt="2026-04-29T07:18:23.308" v="755" actId="255"/>
          <ac:spMkLst>
            <pc:docMk/>
            <pc:sldMk cId="1359427154" sldId="2147198085"/>
            <ac:spMk id="2" creationId="{053D91F9-15C5-E460-0EF1-9C05D9F25D2A}"/>
          </ac:spMkLst>
        </pc:spChg>
        <pc:picChg chg="del">
          <ac:chgData name="Kajsa Liljegren" userId="797c8925-a2e9-4240-91aa-eb6060547955" providerId="ADAL" clId="{DA8141DA-6984-54EC-BAFB-4F2C9E38A988}" dt="2026-04-29T07:19:24.229" v="761" actId="478"/>
          <ac:picMkLst>
            <pc:docMk/>
            <pc:sldMk cId="1359427154" sldId="2147198085"/>
            <ac:picMk id="4" creationId="{83D6BD47-8EB2-4D79-AC43-617E68263EE2}"/>
          </ac:picMkLst>
        </pc:picChg>
      </pc:sldChg>
      <pc:sldChg chg="modSp mod">
        <pc:chgData name="Kajsa Liljegren" userId="797c8925-a2e9-4240-91aa-eb6060547955" providerId="ADAL" clId="{DA8141DA-6984-54EC-BAFB-4F2C9E38A988}" dt="2026-04-29T07:00:41.719" v="575" actId="1076"/>
        <pc:sldMkLst>
          <pc:docMk/>
          <pc:sldMk cId="3223416781" sldId="2147198086"/>
        </pc:sldMkLst>
        <pc:spChg chg="mod">
          <ac:chgData name="Kajsa Liljegren" userId="797c8925-a2e9-4240-91aa-eb6060547955" providerId="ADAL" clId="{DA8141DA-6984-54EC-BAFB-4F2C9E38A988}" dt="2026-04-29T07:00:37.685" v="574" actId="1076"/>
          <ac:spMkLst>
            <pc:docMk/>
            <pc:sldMk cId="3223416781" sldId="2147198086"/>
            <ac:spMk id="2" creationId="{7A2F8654-01F5-7F68-00ED-52043C02506E}"/>
          </ac:spMkLst>
        </pc:spChg>
        <pc:spChg chg="mod">
          <ac:chgData name="Kajsa Liljegren" userId="797c8925-a2e9-4240-91aa-eb6060547955" providerId="ADAL" clId="{DA8141DA-6984-54EC-BAFB-4F2C9E38A988}" dt="2026-04-29T07:00:41.719" v="575" actId="1076"/>
          <ac:spMkLst>
            <pc:docMk/>
            <pc:sldMk cId="3223416781" sldId="2147198086"/>
            <ac:spMk id="3" creationId="{228B6C52-EE47-F879-3F47-AEB9BE988F9E}"/>
          </ac:spMkLst>
        </pc:spChg>
      </pc:sldChg>
      <pc:sldChg chg="modSp mod">
        <pc:chgData name="Kajsa Liljegren" userId="797c8925-a2e9-4240-91aa-eb6060547955" providerId="ADAL" clId="{DA8141DA-6984-54EC-BAFB-4F2C9E38A988}" dt="2026-04-29T07:04:02.373" v="591" actId="1076"/>
        <pc:sldMkLst>
          <pc:docMk/>
          <pc:sldMk cId="527146374" sldId="2147198089"/>
        </pc:sldMkLst>
        <pc:spChg chg="mod">
          <ac:chgData name="Kajsa Liljegren" userId="797c8925-a2e9-4240-91aa-eb6060547955" providerId="ADAL" clId="{DA8141DA-6984-54EC-BAFB-4F2C9E38A988}" dt="2026-04-29T07:04:02.373" v="591" actId="1076"/>
          <ac:spMkLst>
            <pc:docMk/>
            <pc:sldMk cId="527146374" sldId="2147198089"/>
            <ac:spMk id="4" creationId="{32978F45-9AB3-462F-3D15-CFB0E8DFF773}"/>
          </ac:spMkLst>
        </pc:spChg>
      </pc:sldChg>
      <pc:sldChg chg="modSp mod">
        <pc:chgData name="Kajsa Liljegren" userId="797c8925-a2e9-4240-91aa-eb6060547955" providerId="ADAL" clId="{DA8141DA-6984-54EC-BAFB-4F2C9E38A988}" dt="2026-04-29T07:04:32.758" v="593" actId="1076"/>
        <pc:sldMkLst>
          <pc:docMk/>
          <pc:sldMk cId="4002234204" sldId="2147198090"/>
        </pc:sldMkLst>
        <pc:spChg chg="mod">
          <ac:chgData name="Kajsa Liljegren" userId="797c8925-a2e9-4240-91aa-eb6060547955" providerId="ADAL" clId="{DA8141DA-6984-54EC-BAFB-4F2C9E38A988}" dt="2026-04-29T07:04:32.758" v="593" actId="1076"/>
          <ac:spMkLst>
            <pc:docMk/>
            <pc:sldMk cId="4002234204" sldId="2147198090"/>
            <ac:spMk id="4" creationId="{BC4E2786-83BC-9187-1FAA-C63EB054DDE0}"/>
          </ac:spMkLst>
        </pc:spChg>
      </pc:sldChg>
      <pc:sldChg chg="modNotesTx">
        <pc:chgData name="Kajsa Liljegren" userId="797c8925-a2e9-4240-91aa-eb6060547955" providerId="ADAL" clId="{DA8141DA-6984-54EC-BAFB-4F2C9E38A988}" dt="2026-04-29T07:10:07.612" v="622" actId="20577"/>
        <pc:sldMkLst>
          <pc:docMk/>
          <pc:sldMk cId="647157762" sldId="2147198092"/>
        </pc:sldMkLst>
      </pc:sldChg>
      <pc:sldChg chg="del">
        <pc:chgData name="Kajsa Liljegren" userId="797c8925-a2e9-4240-91aa-eb6060547955" providerId="ADAL" clId="{DA8141DA-6984-54EC-BAFB-4F2C9E38A988}" dt="2026-04-28T08:30:39.791" v="543" actId="2696"/>
        <pc:sldMkLst>
          <pc:docMk/>
          <pc:sldMk cId="2816682242" sldId="2147198094"/>
        </pc:sldMkLst>
      </pc:sldChg>
      <pc:sldChg chg="del">
        <pc:chgData name="Kajsa Liljegren" userId="797c8925-a2e9-4240-91aa-eb6060547955" providerId="ADAL" clId="{DA8141DA-6984-54EC-BAFB-4F2C9E38A988}" dt="2026-04-28T08:30:38.378" v="542" actId="2696"/>
        <pc:sldMkLst>
          <pc:docMk/>
          <pc:sldMk cId="1430065680" sldId="2147198097"/>
        </pc:sldMkLst>
      </pc:sldChg>
      <pc:sldChg chg="modSp mod">
        <pc:chgData name="Kajsa Liljegren" userId="797c8925-a2e9-4240-91aa-eb6060547955" providerId="ADAL" clId="{DA8141DA-6984-54EC-BAFB-4F2C9E38A988}" dt="2026-04-29T07:16:47.299" v="688" actId="1076"/>
        <pc:sldMkLst>
          <pc:docMk/>
          <pc:sldMk cId="4070665450" sldId="2147198101"/>
        </pc:sldMkLst>
        <pc:spChg chg="mod">
          <ac:chgData name="Kajsa Liljegren" userId="797c8925-a2e9-4240-91aa-eb6060547955" providerId="ADAL" clId="{DA8141DA-6984-54EC-BAFB-4F2C9E38A988}" dt="2026-04-29T07:16:47.299" v="688" actId="1076"/>
          <ac:spMkLst>
            <pc:docMk/>
            <pc:sldMk cId="4070665450" sldId="2147198101"/>
            <ac:spMk id="4" creationId="{7E10453E-5364-E911-07FB-99F76C3B7B43}"/>
          </ac:spMkLst>
        </pc:spChg>
        <pc:spChg chg="mod">
          <ac:chgData name="Kajsa Liljegren" userId="797c8925-a2e9-4240-91aa-eb6060547955" providerId="ADAL" clId="{DA8141DA-6984-54EC-BAFB-4F2C9E38A988}" dt="2026-04-29T07:15:53.591" v="667" actId="255"/>
          <ac:spMkLst>
            <pc:docMk/>
            <pc:sldMk cId="4070665450" sldId="2147198101"/>
            <ac:spMk id="13" creationId="{82EF300D-0938-0EF8-84B4-397071597178}"/>
          </ac:spMkLst>
        </pc:spChg>
        <pc:picChg chg="mod">
          <ac:chgData name="Kajsa Liljegren" userId="797c8925-a2e9-4240-91aa-eb6060547955" providerId="ADAL" clId="{DA8141DA-6984-54EC-BAFB-4F2C9E38A988}" dt="2026-04-28T08:26:45.367" v="414" actId="1076"/>
          <ac:picMkLst>
            <pc:docMk/>
            <pc:sldMk cId="4070665450" sldId="2147198101"/>
            <ac:picMk id="3" creationId="{6D0B6B73-BC93-7CF3-54B3-EECA41F1C622}"/>
          </ac:picMkLst>
        </pc:picChg>
      </pc:sldChg>
      <pc:sldChg chg="modSp mod modNotesTx">
        <pc:chgData name="Kajsa Liljegren" userId="797c8925-a2e9-4240-91aa-eb6060547955" providerId="ADAL" clId="{DA8141DA-6984-54EC-BAFB-4F2C9E38A988}" dt="2026-04-29T07:17:04.347" v="707" actId="20577"/>
        <pc:sldMkLst>
          <pc:docMk/>
          <pc:sldMk cId="3405529642" sldId="2147198102"/>
        </pc:sldMkLst>
        <pc:spChg chg="mod">
          <ac:chgData name="Kajsa Liljegren" userId="797c8925-a2e9-4240-91aa-eb6060547955" providerId="ADAL" clId="{DA8141DA-6984-54EC-BAFB-4F2C9E38A988}" dt="2026-04-29T07:17:04.347" v="707" actId="20577"/>
          <ac:spMkLst>
            <pc:docMk/>
            <pc:sldMk cId="3405529642" sldId="2147198102"/>
            <ac:spMk id="9" creationId="{62F78B07-A633-9A87-5CB8-BEBE1E781FB8}"/>
          </ac:spMkLst>
        </pc:spChg>
        <pc:picChg chg="mod modCrop">
          <ac:chgData name="Kajsa Liljegren" userId="797c8925-a2e9-4240-91aa-eb6060547955" providerId="ADAL" clId="{DA8141DA-6984-54EC-BAFB-4F2C9E38A988}" dt="2026-04-28T08:27:10.435" v="416" actId="732"/>
          <ac:picMkLst>
            <pc:docMk/>
            <pc:sldMk cId="3405529642" sldId="2147198102"/>
            <ac:picMk id="3" creationId="{000FAE43-FAFA-7E16-9848-E0DEF7F33B3D}"/>
          </ac:picMkLst>
        </pc:picChg>
        <pc:picChg chg="mod modCrop">
          <ac:chgData name="Kajsa Liljegren" userId="797c8925-a2e9-4240-91aa-eb6060547955" providerId="ADAL" clId="{DA8141DA-6984-54EC-BAFB-4F2C9E38A988}" dt="2026-04-28T08:27:23.691" v="418" actId="14100"/>
          <ac:picMkLst>
            <pc:docMk/>
            <pc:sldMk cId="3405529642" sldId="2147198102"/>
            <ac:picMk id="8" creationId="{AA77D5BD-DF85-ED1B-798D-68E12540242C}"/>
          </ac:picMkLst>
        </pc:picChg>
      </pc:sldChg>
      <pc:sldChg chg="modNotesTx">
        <pc:chgData name="Kajsa Liljegren" userId="797c8925-a2e9-4240-91aa-eb6060547955" providerId="ADAL" clId="{DA8141DA-6984-54EC-BAFB-4F2C9E38A988}" dt="2026-04-29T07:16:28.222" v="677" actId="20577"/>
        <pc:sldMkLst>
          <pc:docMk/>
          <pc:sldMk cId="1428575695" sldId="2147198103"/>
        </pc:sldMkLst>
      </pc:sldChg>
      <pc:sldChg chg="modSp mod modNotesTx">
        <pc:chgData name="Kajsa Liljegren" userId="797c8925-a2e9-4240-91aa-eb6060547955" providerId="ADAL" clId="{DA8141DA-6984-54EC-BAFB-4F2C9E38A988}" dt="2026-04-29T07:17:16.806" v="720" actId="1076"/>
        <pc:sldMkLst>
          <pc:docMk/>
          <pc:sldMk cId="1568888245" sldId="2147198104"/>
        </pc:sldMkLst>
        <pc:spChg chg="mod">
          <ac:chgData name="Kajsa Liljegren" userId="797c8925-a2e9-4240-91aa-eb6060547955" providerId="ADAL" clId="{DA8141DA-6984-54EC-BAFB-4F2C9E38A988}" dt="2026-04-29T07:17:16.806" v="720" actId="1076"/>
          <ac:spMkLst>
            <pc:docMk/>
            <pc:sldMk cId="1568888245" sldId="2147198104"/>
            <ac:spMk id="5" creationId="{C4508FBA-0A01-EE89-6A24-B212A9253B21}"/>
          </ac:spMkLst>
        </pc:spChg>
      </pc:sldChg>
      <pc:sldChg chg="modSp mod modNotesTx">
        <pc:chgData name="Kajsa Liljegren" userId="797c8925-a2e9-4240-91aa-eb6060547955" providerId="ADAL" clId="{DA8141DA-6984-54EC-BAFB-4F2C9E38A988}" dt="2026-04-29T07:17:28.885" v="733" actId="1076"/>
        <pc:sldMkLst>
          <pc:docMk/>
          <pc:sldMk cId="461854182" sldId="2147198105"/>
        </pc:sldMkLst>
        <pc:spChg chg="mod">
          <ac:chgData name="Kajsa Liljegren" userId="797c8925-a2e9-4240-91aa-eb6060547955" providerId="ADAL" clId="{DA8141DA-6984-54EC-BAFB-4F2C9E38A988}" dt="2026-04-29T07:17:28.885" v="733" actId="1076"/>
          <ac:spMkLst>
            <pc:docMk/>
            <pc:sldMk cId="461854182" sldId="2147198105"/>
            <ac:spMk id="5" creationId="{87C0CFB0-41D7-6498-9CE3-77B553C74925}"/>
          </ac:spMkLst>
        </pc:spChg>
      </pc:sldChg>
      <pc:sldChg chg="modSp mod modNotesTx">
        <pc:chgData name="Kajsa Liljegren" userId="797c8925-a2e9-4240-91aa-eb6060547955" providerId="ADAL" clId="{DA8141DA-6984-54EC-BAFB-4F2C9E38A988}" dt="2026-04-29T07:11:16.096" v="657" actId="20577"/>
        <pc:sldMkLst>
          <pc:docMk/>
          <pc:sldMk cId="1027247570" sldId="2147198108"/>
        </pc:sldMkLst>
        <pc:spChg chg="mod">
          <ac:chgData name="Kajsa Liljegren" userId="797c8925-a2e9-4240-91aa-eb6060547955" providerId="ADAL" clId="{DA8141DA-6984-54EC-BAFB-4F2C9E38A988}" dt="2026-04-29T07:11:16.096" v="657" actId="20577"/>
          <ac:spMkLst>
            <pc:docMk/>
            <pc:sldMk cId="1027247570" sldId="2147198108"/>
            <ac:spMk id="4" creationId="{3FF22B10-5C01-B66C-EBB5-C0004DDDB57F}"/>
          </ac:spMkLst>
        </pc:spChg>
      </pc:sldChg>
      <pc:sldChg chg="modSp mod">
        <pc:chgData name="Kajsa Liljegren" userId="797c8925-a2e9-4240-91aa-eb6060547955" providerId="ADAL" clId="{DA8141DA-6984-54EC-BAFB-4F2C9E38A988}" dt="2026-04-28T08:26:16.092" v="411" actId="1076"/>
        <pc:sldMkLst>
          <pc:docMk/>
          <pc:sldMk cId="4243036588" sldId="2147198109"/>
        </pc:sldMkLst>
        <pc:picChg chg="mod">
          <ac:chgData name="Kajsa Liljegren" userId="797c8925-a2e9-4240-91aa-eb6060547955" providerId="ADAL" clId="{DA8141DA-6984-54EC-BAFB-4F2C9E38A988}" dt="2026-04-28T08:26:16.092" v="411" actId="1076"/>
          <ac:picMkLst>
            <pc:docMk/>
            <pc:sldMk cId="4243036588" sldId="2147198109"/>
            <ac:picMk id="5" creationId="{9AFCD80D-49BA-5365-D515-9D41105FB54D}"/>
          </ac:picMkLst>
        </pc:picChg>
      </pc:sldChg>
      <pc:sldChg chg="modSp mod">
        <pc:chgData name="Kajsa Liljegren" userId="797c8925-a2e9-4240-91aa-eb6060547955" providerId="ADAL" clId="{DA8141DA-6984-54EC-BAFB-4F2C9E38A988}" dt="2026-04-28T08:24:59.137" v="392" actId="14100"/>
        <pc:sldMkLst>
          <pc:docMk/>
          <pc:sldMk cId="1923108538" sldId="2147198111"/>
        </pc:sldMkLst>
        <pc:cxnChg chg="mod">
          <ac:chgData name="Kajsa Liljegren" userId="797c8925-a2e9-4240-91aa-eb6060547955" providerId="ADAL" clId="{DA8141DA-6984-54EC-BAFB-4F2C9E38A988}" dt="2026-04-28T08:24:59.137" v="392" actId="14100"/>
          <ac:cxnSpMkLst>
            <pc:docMk/>
            <pc:sldMk cId="1923108538" sldId="2147198111"/>
            <ac:cxnSpMk id="2" creationId="{4827C4C8-16FB-8DCB-BFCE-72430970896D}"/>
          </ac:cxnSpMkLst>
        </pc:cxnChg>
      </pc:sldChg>
      <pc:sldChg chg="modSp mod">
        <pc:chgData name="Kajsa Liljegren" userId="797c8925-a2e9-4240-91aa-eb6060547955" providerId="ADAL" clId="{DA8141DA-6984-54EC-BAFB-4F2C9E38A988}" dt="2026-04-28T08:25:14.048" v="395" actId="14100"/>
        <pc:sldMkLst>
          <pc:docMk/>
          <pc:sldMk cId="3704126542" sldId="2147198112"/>
        </pc:sldMkLst>
        <pc:grpChg chg="mod">
          <ac:chgData name="Kajsa Liljegren" userId="797c8925-a2e9-4240-91aa-eb6060547955" providerId="ADAL" clId="{DA8141DA-6984-54EC-BAFB-4F2C9E38A988}" dt="2026-04-28T08:25:14.048" v="395" actId="14100"/>
          <ac:grpSpMkLst>
            <pc:docMk/>
            <pc:sldMk cId="3704126542" sldId="2147198112"/>
            <ac:grpSpMk id="9" creationId="{8903AD9E-351C-A5FA-E2F5-9DC35A495300}"/>
          </ac:grpSpMkLst>
        </pc:grpChg>
        <pc:cxnChg chg="mod">
          <ac:chgData name="Kajsa Liljegren" userId="797c8925-a2e9-4240-91aa-eb6060547955" providerId="ADAL" clId="{DA8141DA-6984-54EC-BAFB-4F2C9E38A988}" dt="2026-04-28T08:25:09.321" v="394" actId="14100"/>
          <ac:cxnSpMkLst>
            <pc:docMk/>
            <pc:sldMk cId="3704126542" sldId="2147198112"/>
            <ac:cxnSpMk id="2" creationId="{0FDB7109-31D5-B904-512E-6656E497BE91}"/>
          </ac:cxnSpMkLst>
        </pc:cxnChg>
      </pc:sldChg>
      <pc:sldChg chg="modSp mod">
        <pc:chgData name="Kajsa Liljegren" userId="797c8925-a2e9-4240-91aa-eb6060547955" providerId="ADAL" clId="{DA8141DA-6984-54EC-BAFB-4F2C9E38A988}" dt="2026-04-28T08:25:36.858" v="396" actId="14100"/>
        <pc:sldMkLst>
          <pc:docMk/>
          <pc:sldMk cId="1135890593" sldId="2147198115"/>
        </pc:sldMkLst>
        <pc:cxnChg chg="mod">
          <ac:chgData name="Kajsa Liljegren" userId="797c8925-a2e9-4240-91aa-eb6060547955" providerId="ADAL" clId="{DA8141DA-6984-54EC-BAFB-4F2C9E38A988}" dt="2026-04-28T08:25:36.858" v="396" actId="14100"/>
          <ac:cxnSpMkLst>
            <pc:docMk/>
            <pc:sldMk cId="1135890593" sldId="2147198115"/>
            <ac:cxnSpMk id="2" creationId="{1A9276F9-D421-F7AD-2953-8B3BAE3B8497}"/>
          </ac:cxnSpMkLst>
        </pc:cxnChg>
      </pc:sldChg>
      <pc:sldChg chg="modSp mod">
        <pc:chgData name="Kajsa Liljegren" userId="797c8925-a2e9-4240-91aa-eb6060547955" providerId="ADAL" clId="{DA8141DA-6984-54EC-BAFB-4F2C9E38A988}" dt="2026-04-28T08:26:37.695" v="412" actId="732"/>
        <pc:sldMkLst>
          <pc:docMk/>
          <pc:sldMk cId="972224312" sldId="2147198117"/>
        </pc:sldMkLst>
        <pc:picChg chg="mod modCrop">
          <ac:chgData name="Kajsa Liljegren" userId="797c8925-a2e9-4240-91aa-eb6060547955" providerId="ADAL" clId="{DA8141DA-6984-54EC-BAFB-4F2C9E38A988}" dt="2026-04-28T08:26:37.695" v="412" actId="732"/>
          <ac:picMkLst>
            <pc:docMk/>
            <pc:sldMk cId="972224312" sldId="2147198117"/>
            <ac:picMk id="5" creationId="{0FD3494E-9FD6-90AC-34AC-CE3587166507}"/>
          </ac:picMkLst>
        </pc:picChg>
      </pc:sldChg>
      <pc:sldChg chg="del">
        <pc:chgData name="Kajsa Liljegren" userId="797c8925-a2e9-4240-91aa-eb6060547955" providerId="ADAL" clId="{DA8141DA-6984-54EC-BAFB-4F2C9E38A988}" dt="2026-04-28T08:30:37.796" v="541" actId="2696"/>
        <pc:sldMkLst>
          <pc:docMk/>
          <pc:sldMk cId="147462828" sldId="2147198121"/>
        </pc:sldMkLst>
      </pc:sldChg>
      <pc:sldChg chg="modNotesTx">
        <pc:chgData name="Kajsa Liljegren" userId="797c8925-a2e9-4240-91aa-eb6060547955" providerId="ADAL" clId="{DA8141DA-6984-54EC-BAFB-4F2C9E38A988}" dt="2026-04-28T08:22:19.207" v="261" actId="20577"/>
        <pc:sldMkLst>
          <pc:docMk/>
          <pc:sldMk cId="980527447" sldId="2147198123"/>
        </pc:sldMkLst>
      </pc:sldChg>
      <pc:sldChg chg="modSp mod modNotesTx">
        <pc:chgData name="Kajsa Liljegren" userId="797c8925-a2e9-4240-91aa-eb6060547955" providerId="ADAL" clId="{DA8141DA-6984-54EC-BAFB-4F2C9E38A988}" dt="2026-04-29T07:13:28.233" v="664" actId="1076"/>
        <pc:sldMkLst>
          <pc:docMk/>
          <pc:sldMk cId="226957506" sldId="2147198125"/>
        </pc:sldMkLst>
        <pc:spChg chg="mod">
          <ac:chgData name="Kajsa Liljegren" userId="797c8925-a2e9-4240-91aa-eb6060547955" providerId="ADAL" clId="{DA8141DA-6984-54EC-BAFB-4F2C9E38A988}" dt="2026-04-29T07:13:28.233" v="664" actId="1076"/>
          <ac:spMkLst>
            <pc:docMk/>
            <pc:sldMk cId="226957506" sldId="2147198125"/>
            <ac:spMk id="11" creationId="{CF72103D-2928-C0E7-568B-250FF40557DB}"/>
          </ac:spMkLst>
        </pc:spChg>
        <pc:grpChg chg="mod">
          <ac:chgData name="Kajsa Liljegren" userId="797c8925-a2e9-4240-91aa-eb6060547955" providerId="ADAL" clId="{DA8141DA-6984-54EC-BAFB-4F2C9E38A988}" dt="2026-04-29T07:13:24.804" v="663" actId="1076"/>
          <ac:grpSpMkLst>
            <pc:docMk/>
            <pc:sldMk cId="226957506" sldId="2147198125"/>
            <ac:grpSpMk id="12" creationId="{6F513D4A-8926-CE88-4D3F-5E450C2315B8}"/>
          </ac:grpSpMkLst>
        </pc:grpChg>
        <pc:picChg chg="mod">
          <ac:chgData name="Kajsa Liljegren" userId="797c8925-a2e9-4240-91aa-eb6060547955" providerId="ADAL" clId="{DA8141DA-6984-54EC-BAFB-4F2C9E38A988}" dt="2026-04-29T07:12:58.148" v="660" actId="166"/>
          <ac:picMkLst>
            <pc:docMk/>
            <pc:sldMk cId="226957506" sldId="2147198125"/>
            <ac:picMk id="10" creationId="{DE4AA7C7-36AC-DF65-99C5-77D10B56E868}"/>
          </ac:picMkLst>
        </pc:picChg>
      </pc:sldChg>
      <pc:sldChg chg="modNotesTx">
        <pc:chgData name="Kajsa Liljegren" userId="797c8925-a2e9-4240-91aa-eb6060547955" providerId="ADAL" clId="{DA8141DA-6984-54EC-BAFB-4F2C9E38A988}" dt="2026-04-29T07:14:13.679" v="665" actId="20577"/>
        <pc:sldMkLst>
          <pc:docMk/>
          <pc:sldMk cId="589045557" sldId="2147198126"/>
        </pc:sldMkLst>
      </pc:sldChg>
      <pc:sldChg chg="modNotesTx">
        <pc:chgData name="Kajsa Liljegren" userId="797c8925-a2e9-4240-91aa-eb6060547955" providerId="ADAL" clId="{DA8141DA-6984-54EC-BAFB-4F2C9E38A988}" dt="2026-04-28T08:24:35.926" v="389" actId="20577"/>
        <pc:sldMkLst>
          <pc:docMk/>
          <pc:sldMk cId="603088952" sldId="2147198128"/>
        </pc:sldMkLst>
      </pc:sldChg>
      <pc:sldChg chg="modNotesTx">
        <pc:chgData name="Kajsa Liljegren" userId="797c8925-a2e9-4240-91aa-eb6060547955" providerId="ADAL" clId="{DA8141DA-6984-54EC-BAFB-4F2C9E38A988}" dt="2026-04-28T08:24:25.566" v="371" actId="20577"/>
        <pc:sldMkLst>
          <pc:docMk/>
          <pc:sldMk cId="2269330731" sldId="2147198129"/>
        </pc:sldMkLst>
      </pc:sldChg>
      <pc:sldChg chg="modSp mod">
        <pc:chgData name="Kajsa Liljegren" userId="797c8925-a2e9-4240-91aa-eb6060547955" providerId="ADAL" clId="{DA8141DA-6984-54EC-BAFB-4F2C9E38A988}" dt="2026-04-28T08:25:58.451" v="409" actId="14100"/>
        <pc:sldMkLst>
          <pc:docMk/>
          <pc:sldMk cId="2144925522" sldId="2147198131"/>
        </pc:sldMkLst>
        <pc:spChg chg="mod">
          <ac:chgData name="Kajsa Liljegren" userId="797c8925-a2e9-4240-91aa-eb6060547955" providerId="ADAL" clId="{DA8141DA-6984-54EC-BAFB-4F2C9E38A988}" dt="2026-04-28T08:25:47.768" v="408" actId="20577"/>
          <ac:spMkLst>
            <pc:docMk/>
            <pc:sldMk cId="2144925522" sldId="2147198131"/>
            <ac:spMk id="13" creationId="{2320FFD0-39F5-8637-E605-F7226F74B3A5}"/>
          </ac:spMkLst>
        </pc:spChg>
        <pc:cxnChg chg="mod">
          <ac:chgData name="Kajsa Liljegren" userId="797c8925-a2e9-4240-91aa-eb6060547955" providerId="ADAL" clId="{DA8141DA-6984-54EC-BAFB-4F2C9E38A988}" dt="2026-04-28T08:25:58.451" v="409" actId="14100"/>
          <ac:cxnSpMkLst>
            <pc:docMk/>
            <pc:sldMk cId="2144925522" sldId="2147198131"/>
            <ac:cxnSpMk id="2" creationId="{51EF5855-A16C-E065-8B6B-1381AC4C6B3E}"/>
          </ac:cxnSpMkLst>
        </pc:cxnChg>
      </pc:sldChg>
      <pc:sldChg chg="modSp mod modNotesTx">
        <pc:chgData name="Kajsa Liljegren" userId="797c8925-a2e9-4240-91aa-eb6060547955" providerId="ADAL" clId="{DA8141DA-6984-54EC-BAFB-4F2C9E38A988}" dt="2026-04-29T07:17:48.310" v="754" actId="20577"/>
        <pc:sldMkLst>
          <pc:docMk/>
          <pc:sldMk cId="990517096" sldId="2147198132"/>
        </pc:sldMkLst>
        <pc:spChg chg="mod">
          <ac:chgData name="Kajsa Liljegren" userId="797c8925-a2e9-4240-91aa-eb6060547955" providerId="ADAL" clId="{DA8141DA-6984-54EC-BAFB-4F2C9E38A988}" dt="2026-04-29T07:17:44.502" v="753" actId="1076"/>
          <ac:spMkLst>
            <pc:docMk/>
            <pc:sldMk cId="990517096" sldId="2147198132"/>
            <ac:spMk id="8" creationId="{E034F090-09F8-CA75-8F03-4F6E70072D3C}"/>
          </ac:spMkLst>
        </pc:spChg>
      </pc:sldChg>
      <pc:sldChg chg="setBg modNotesTx">
        <pc:chgData name="Kajsa Liljegren" userId="797c8925-a2e9-4240-91aa-eb6060547955" providerId="ADAL" clId="{DA8141DA-6984-54EC-BAFB-4F2C9E38A988}" dt="2026-04-28T08:31:37.671" v="571" actId="18331"/>
        <pc:sldMkLst>
          <pc:docMk/>
          <pc:sldMk cId="166524876" sldId="2147198133"/>
        </pc:sldMkLst>
      </pc:sldChg>
      <pc:sldChg chg="del">
        <pc:chgData name="Kajsa Liljegren" userId="797c8925-a2e9-4240-91aa-eb6060547955" providerId="ADAL" clId="{DA8141DA-6984-54EC-BAFB-4F2C9E38A988}" dt="2026-04-28T08:17:33.309" v="28" actId="2696"/>
        <pc:sldMkLst>
          <pc:docMk/>
          <pc:sldMk cId="4281471755" sldId="2147198134"/>
        </pc:sldMkLst>
      </pc:sldChg>
      <pc:sldChg chg="modSp mod modNotesTx">
        <pc:chgData name="Kajsa Liljegren" userId="797c8925-a2e9-4240-91aa-eb6060547955" providerId="ADAL" clId="{DA8141DA-6984-54EC-BAFB-4F2C9E38A988}" dt="2026-04-29T07:10:11.451" v="623" actId="20577"/>
        <pc:sldMkLst>
          <pc:docMk/>
          <pc:sldMk cId="3035569378" sldId="2147198135"/>
        </pc:sldMkLst>
        <pc:spChg chg="mod">
          <ac:chgData name="Kajsa Liljegren" userId="797c8925-a2e9-4240-91aa-eb6060547955" providerId="ADAL" clId="{DA8141DA-6984-54EC-BAFB-4F2C9E38A988}" dt="2026-04-28T08:21:43.423" v="187" actId="1037"/>
          <ac:spMkLst>
            <pc:docMk/>
            <pc:sldMk cId="3035569378" sldId="2147198135"/>
            <ac:spMk id="13" creationId="{DD086CB0-A9E9-AC87-7D3C-187339A7A515}"/>
          </ac:spMkLst>
        </pc:spChg>
      </pc:sldChg>
      <pc:sldChg chg="addSp delSp modSp add mod">
        <pc:chgData name="Kajsa Liljegren" userId="797c8925-a2e9-4240-91aa-eb6060547955" providerId="ADAL" clId="{DA8141DA-6984-54EC-BAFB-4F2C9E38A988}" dt="2026-04-29T07:04:09.794" v="592" actId="1076"/>
        <pc:sldMkLst>
          <pc:docMk/>
          <pc:sldMk cId="3684254017" sldId="2147198136"/>
        </pc:sldMkLst>
        <pc:spChg chg="mod">
          <ac:chgData name="Kajsa Liljegren" userId="797c8925-a2e9-4240-91aa-eb6060547955" providerId="ADAL" clId="{DA8141DA-6984-54EC-BAFB-4F2C9E38A988}" dt="2026-04-29T07:04:09.794" v="592" actId="1076"/>
          <ac:spMkLst>
            <pc:docMk/>
            <pc:sldMk cId="3684254017" sldId="2147198136"/>
            <ac:spMk id="4" creationId="{046EE47B-31FC-088D-F40C-260FC6EB6E5F}"/>
          </ac:spMkLst>
        </pc:spChg>
        <pc:spChg chg="mod">
          <ac:chgData name="Kajsa Liljegren" userId="797c8925-a2e9-4240-91aa-eb6060547955" providerId="ADAL" clId="{DA8141DA-6984-54EC-BAFB-4F2C9E38A988}" dt="2026-04-28T08:16:50.309" v="25" actId="20577"/>
          <ac:spMkLst>
            <pc:docMk/>
            <pc:sldMk cId="3684254017" sldId="2147198136"/>
            <ac:spMk id="11" creationId="{1C6A6BFA-33B7-332A-4A70-3DB7F4D563E8}"/>
          </ac:spMkLst>
        </pc:spChg>
        <pc:picChg chg="add mod">
          <ac:chgData name="Kajsa Liljegren" userId="797c8925-a2e9-4240-91aa-eb6060547955" providerId="ADAL" clId="{DA8141DA-6984-54EC-BAFB-4F2C9E38A988}" dt="2026-04-28T08:17:15.537" v="27" actId="14100"/>
          <ac:picMkLst>
            <pc:docMk/>
            <pc:sldMk cId="3684254017" sldId="2147198136"/>
            <ac:picMk id="2" creationId="{A90CA44E-55AB-9CA4-1AA4-E64CC813E379}"/>
          </ac:picMkLst>
        </pc:picChg>
        <pc:picChg chg="del mod">
          <ac:chgData name="Kajsa Liljegren" userId="797c8925-a2e9-4240-91aa-eb6060547955" providerId="ADAL" clId="{DA8141DA-6984-54EC-BAFB-4F2C9E38A988}" dt="2026-04-28T08:14:51.341" v="2" actId="478"/>
          <ac:picMkLst>
            <pc:docMk/>
            <pc:sldMk cId="3684254017" sldId="2147198136"/>
            <ac:picMk id="8" creationId="{46251D51-C691-03BC-E4D8-23D223A0430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CB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C0-0947-B60F-698AF9B1FC63}"/>
                </c:ext>
              </c:extLst>
            </c:dLbl>
            <c:dLbl>
              <c:idx val="1"/>
              <c:layout>
                <c:manualLayout>
                  <c:x val="-5.4524519100516543E-3"/>
                  <c:y val="3.2231032562710007E-3"/>
                </c:manualLayout>
              </c:layout>
              <c:tx>
                <c:rich>
                  <a:bodyPr/>
                  <a:lstStyle/>
                  <a:p>
                    <a:fld id="{CB8BF985-E1C2-DA4B-B9F3-FC3E0A648C7F}" type="VALUE">
                      <a:rPr lang="en-US"/>
                      <a:pPr/>
                      <a:t>[VALUE]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9C0-0947-B60F-698AF9B1FC63}"/>
                </c:ext>
              </c:extLst>
            </c:dLbl>
            <c:dLbl>
              <c:idx val="2"/>
              <c:layout>
                <c:manualLayout>
                  <c:x val="-1.3881876987135435E-2"/>
                  <c:y val="-6.49294363701429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C0-0947-B60F-698AF9B1FC63}"/>
                </c:ext>
              </c:extLst>
            </c:dLbl>
            <c:dLbl>
              <c:idx val="3"/>
              <c:layout>
                <c:manualLayout>
                  <c:x val="-1.2928373723092927E-2"/>
                  <c:y val="9.41501286797706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C0-0947-B60F-698AF9B1FC63}"/>
                </c:ext>
              </c:extLst>
            </c:dLbl>
            <c:dLbl>
              <c:idx val="4"/>
              <c:layout>
                <c:manualLayout>
                  <c:x val="-4.0193172298526991E-3"/>
                  <c:y val="-2.99871177158445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C0-0947-B60F-698AF9B1FC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Enterprises without employees (85)</c:v>
                </c:pt>
                <c:pt idx="1">
                  <c:v>Micro-enterprises (78)</c:v>
                </c:pt>
                <c:pt idx="2">
                  <c:v>Small enterprises (43)</c:v>
                </c:pt>
                <c:pt idx="3">
                  <c:v>Medium-sized enterprises (30)</c:v>
                </c:pt>
                <c:pt idx="4">
                  <c:v>Large enterprises (3)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0.36</c:v>
                </c:pt>
                <c:pt idx="1">
                  <c:v>0.33</c:v>
                </c:pt>
                <c:pt idx="2">
                  <c:v>0.18</c:v>
                </c:pt>
                <c:pt idx="3">
                  <c:v>0.12770000000000001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C0-0947-B60F-698AF9B1F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46059999"/>
        <c:axId val="1508936975"/>
      </c:barChart>
      <c:catAx>
        <c:axId val="10460599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08936975"/>
        <c:crosses val="autoZero"/>
        <c:auto val="1"/>
        <c:lblAlgn val="ctr"/>
        <c:lblOffset val="100"/>
        <c:noMultiLvlLbl val="0"/>
      </c:catAx>
      <c:valAx>
        <c:axId val="150893697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4605999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8B00">
                  <a:alpha val="50196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E5-F343-8CE3-E0F27C33763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E5-F343-8CE3-E0F27C33763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E5-F343-8CE3-E0F27C337633}"/>
              </c:ext>
            </c:extLst>
          </c:dPt>
          <c:dPt>
            <c:idx val="3"/>
            <c:bubble3D val="0"/>
            <c:spPr>
              <a:solidFill>
                <a:srgbClr val="006CB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E5-F343-8CE3-E0F27C33763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1ED4FDD-34A4-BB41-B797-4EAD94FC5E24}" type="CATEGORYNAME">
                      <a:rPr lang="en-US" sz="1000" b="1" smtClean="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br>
                      <a:rPr lang="en-US" sz="1000">
                        <a:solidFill>
                          <a:schemeClr val="bg1"/>
                        </a:solidFill>
                      </a:rPr>
                    </a:br>
                    <a:r>
                      <a:rPr lang="en-US" sz="1000">
                        <a:solidFill>
                          <a:schemeClr val="bg1"/>
                        </a:solidFill>
                      </a:rPr>
                      <a:t>(53)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9E5-F343-8CE3-E0F27C33763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4A855D2-81DF-0146-9E80-110CAC766834}" type="CATEGORYNAME">
                      <a:rPr lang="en-US" sz="1000" b="1" smtClean="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br>
                      <a:rPr lang="en-US" sz="1000">
                        <a:solidFill>
                          <a:schemeClr val="bg1"/>
                        </a:solidFill>
                      </a:rPr>
                    </a:br>
                    <a:r>
                      <a:rPr lang="en-US" sz="1000">
                        <a:solidFill>
                          <a:schemeClr val="bg1"/>
                        </a:solidFill>
                      </a:rPr>
                      <a:t>(55)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9E5-F343-8CE3-E0F27C33763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1EDF69E-85BC-9346-98C1-7597505F822D}" type="CATEGORYNAME">
                      <a:rPr lang="en-US" sz="1000" b="1" smtClean="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br>
                      <a:rPr lang="en-US" sz="1000">
                        <a:solidFill>
                          <a:schemeClr val="bg1"/>
                        </a:solidFill>
                      </a:rPr>
                    </a:br>
                    <a:r>
                      <a:rPr lang="en-US" sz="1000">
                        <a:solidFill>
                          <a:schemeClr val="bg1"/>
                        </a:solidFill>
                      </a:rPr>
                      <a:t>(46)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9E5-F343-8CE3-E0F27C337633}"/>
                </c:ext>
              </c:extLst>
            </c:dLbl>
            <c:dLbl>
              <c:idx val="3"/>
              <c:layout>
                <c:manualLayout>
                  <c:x val="1.9282382597998913E-3"/>
                  <c:y val="2.49418024609245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>
                        <a:solidFill>
                          <a:schemeClr val="bg1"/>
                        </a:solidFill>
                      </a:rPr>
                      <a:t>Others</a:t>
                    </a:r>
                    <a:br>
                      <a:rPr lang="en-US" sz="1000">
                        <a:solidFill>
                          <a:schemeClr val="bg1"/>
                        </a:solidFill>
                      </a:rPr>
                    </a:br>
                    <a:r>
                      <a:rPr lang="en-US" sz="1000">
                        <a:solidFill>
                          <a:schemeClr val="bg1"/>
                        </a:solidFill>
                      </a:rPr>
                      <a:t>(85)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9E5-F343-8CE3-E0F27C3376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Biotech</c:v>
                </c:pt>
                <c:pt idx="1">
                  <c:v>Pharma</c:v>
                </c:pt>
                <c:pt idx="2">
                  <c:v>Medtech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55</c:v>
                </c:pt>
                <c:pt idx="2">
                  <c:v>46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E5-F343-8CE3-E0F27C337633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D3A61-8341-4BF9-A9AC-1B6CE7C62331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1A0F7-3551-421C-9893-E4EC35F51C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292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C83DD-E612-4959-985D-C75FEC057D08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27065-E11A-46B1-865A-21BF741D0F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949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AC740-268E-BE90-9833-06CA5C159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8D320D6-6A3F-3623-8510-D05F3B8382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43E60D3-77CA-A8B0-3F1B-F6871BAD9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996C2E-EBD1-D851-BB3B-34015A939A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0388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96879-A25B-0F26-4B14-34B6F8CF3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C083D57-D791-0DB3-4053-7E733DEA1D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AED9113-588F-3454-8B37-35D2F70AE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C2BFC93-0E52-9B37-A05A-155B10051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5383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0720C-0AE3-CE27-7B75-F985D75E9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5C1EB92-E3D5-5CDE-E54B-3B62B45C3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8DE8A29-E241-38E6-3490-CD070EAB1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ea typeface="Calibri"/>
                <a:cs typeface="Calibri"/>
              </a:rPr>
              <a:t>De stora bolagen är Astra Zeneca, </a:t>
            </a:r>
            <a:r>
              <a:rPr lang="sv-SE" err="1">
                <a:ea typeface="Calibri"/>
                <a:cs typeface="Calibri"/>
              </a:rPr>
              <a:t>RaySearch</a:t>
            </a:r>
            <a:r>
              <a:rPr lang="sv-SE">
                <a:ea typeface="Calibri"/>
                <a:cs typeface="Calibri"/>
              </a:rPr>
              <a:t> Laboratories &amp; Elekta Instrument.</a:t>
            </a:r>
          </a:p>
          <a:p>
            <a:r>
              <a:rPr lang="sv-SE" err="1"/>
              <a:t>Others</a:t>
            </a:r>
            <a:r>
              <a:rPr lang="sv-SE"/>
              <a:t> är stödjande företag till </a:t>
            </a:r>
            <a:r>
              <a:rPr lang="sv-SE" err="1"/>
              <a:t>life</a:t>
            </a:r>
            <a:r>
              <a:rPr lang="sv-SE"/>
              <a:t> science, t.ex. konsulter.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1BC799C-F6B0-529F-046C-CB7660AA69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0DC7-1FDC-9E45-B0AB-CA339FD7FEC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0891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err="1"/>
              <a:t>https</a:t>
            </a:r>
            <a:r>
              <a:rPr lang="sv-SE"/>
              <a:t>://</a:t>
            </a:r>
            <a:r>
              <a:rPr lang="sv-SE" err="1"/>
              <a:t>ssci.se</a:t>
            </a:r>
            <a:r>
              <a:rPr lang="sv-SE"/>
              <a:t>/</a:t>
            </a:r>
            <a:r>
              <a:rPr lang="sv-SE" err="1"/>
              <a:t>life</a:t>
            </a:r>
            <a:r>
              <a:rPr lang="sv-SE"/>
              <a:t>-science-kartan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F639A-5D8D-DA41-99BF-C71E19249E6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115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E0BA4-54FD-5217-8EAC-4CE7A7E67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5E5AD5-C588-0572-B19E-E3AA024C60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474092-6E45-C940-14A9-A45AB1E82D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dark orange area shows the core of </a:t>
            </a:r>
            <a:r>
              <a:rPr lang="en-GB" dirty="0" err="1"/>
              <a:t>Hagastaden</a:t>
            </a:r>
            <a:r>
              <a:rPr lang="en-GB" dirty="0"/>
              <a:t>, but we can see the area expanding. To the east towards </a:t>
            </a:r>
            <a:r>
              <a:rPr lang="en-GB" dirty="0" err="1"/>
              <a:t>Sveaplan</a:t>
            </a:r>
            <a:r>
              <a:rPr lang="en-GB" dirty="0"/>
              <a:t>, south down to </a:t>
            </a:r>
            <a:r>
              <a:rPr lang="en-GB" dirty="0" err="1"/>
              <a:t>Vanadisgatan</a:t>
            </a:r>
            <a:r>
              <a:rPr lang="en-GB" dirty="0"/>
              <a:t>, and north up towards </a:t>
            </a:r>
            <a:r>
              <a:rPr lang="en-GB" dirty="0" err="1"/>
              <a:t>Hagalund</a:t>
            </a:r>
            <a:r>
              <a:rPr lang="en-GB" dirty="0"/>
              <a:t>. To the northwest, we include the </a:t>
            </a:r>
            <a:r>
              <a:rPr lang="en-GB" dirty="0" err="1"/>
              <a:t>Ingenting</a:t>
            </a:r>
            <a:r>
              <a:rPr lang="en-GB" dirty="0"/>
              <a:t> area, where companies such as Roche and Valneva are located.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A0CB5-28BC-F3E4-21B6-848ECAE3AF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8917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BA114-752E-D625-E4FB-268745697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CD5EFB7-E9C2-C50A-A500-1E3E43897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A236B7D-4664-685F-2D1A-B214D7163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3517731-06C0-8182-522F-71671EDAE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732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AC05D-6ED2-F7AB-5045-7EE488027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4B881E2-C5CF-8C8B-F514-34582B7188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299C15A-158A-B6C4-26BA-8C38B7240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br>
              <a:rPr lang="en-US" dirty="0">
                <a:cs typeface="+mn-lt"/>
              </a:rPr>
            </a:br>
            <a:r>
              <a:rPr lang="en-US" dirty="0">
                <a:cs typeface="+mn-lt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CBC078F-A114-C809-ADE9-CF0CA148F4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2BEE7-8566-BB42-ADF4-34DB216E6A74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4999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670BC-FBFD-518C-2B26-0B0BEA505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DCF297D-ACC1-A995-FC9E-4BB545852E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EA61CD3-0D2D-DE52-BB20-52ED783AB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Just under half of the residential units have been built as of 2026. The figure refers to the core/central part of </a:t>
            </a:r>
            <a:r>
              <a:rPr lang="en-GB" dirty="0" err="1"/>
              <a:t>Hagastaden</a:t>
            </a:r>
            <a:r>
              <a:rPr lang="en-GB" dirty="0"/>
              <a:t>.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F34719E-C610-FE62-1A29-617E728DD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1842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0AC6E-0760-63B6-D7B6-A10537F55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5291590-8FE0-C54A-B8B8-3F9B40C1A3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3BAFD63-358E-7711-6C01-1C77D6913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Just under half of the residential units have been built as of 2026. The figure refers to the core/central part of </a:t>
            </a:r>
            <a:r>
              <a:rPr lang="en-GB" dirty="0" err="1"/>
              <a:t>Hagastaden</a:t>
            </a:r>
            <a:r>
              <a:rPr lang="en-GB" dirty="0"/>
              <a:t>.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BE9866D-4604-A345-4E14-2187B31E0C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570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Buildings currently under construction, April 2026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8184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Upcoming buildings. The blue markings show </a:t>
            </a:r>
            <a:r>
              <a:rPr lang="en-GB" dirty="0" err="1"/>
              <a:t>Forskaren</a:t>
            </a:r>
            <a:r>
              <a:rPr lang="en-GB" dirty="0"/>
              <a:t>, Pavia, and Infinity.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515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7C64C-52C7-78C6-B47F-84FA5B0E2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B62F5E9-7DC5-1F7D-17E1-D60A68215B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CCE4245-73DE-D1AA-FC85-EB4395A567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CA9E974-2DE0-C8EE-EE43-A4EED7365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2120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Upcoming buildings. The name of the block comes from the street names in </a:t>
            </a:r>
            <a:r>
              <a:rPr lang="en-GB" dirty="0" err="1"/>
              <a:t>Hagastaden</a:t>
            </a:r>
            <a:r>
              <a:rPr lang="en-GB" dirty="0"/>
              <a:t>, which are named after prominent women in research and culture. Gerda </a:t>
            </a:r>
            <a:r>
              <a:rPr lang="en-GB" dirty="0" err="1"/>
              <a:t>Höjer</a:t>
            </a:r>
            <a:r>
              <a:rPr lang="en-GB" dirty="0"/>
              <a:t> was a distinguished nurse, politician, and Member of Parliament for the Stockholm City constituency in the Second Chamber.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369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Upcoming buildings. The name of the block comes from the street names in </a:t>
            </a:r>
            <a:r>
              <a:rPr lang="en-GB" dirty="0" err="1"/>
              <a:t>Hagastaden</a:t>
            </a:r>
            <a:r>
              <a:rPr lang="en-GB" dirty="0"/>
              <a:t>, which are named after prominent women in research and culture. Eva </a:t>
            </a:r>
            <a:r>
              <a:rPr lang="en-GB" dirty="0" err="1"/>
              <a:t>Ekeblad</a:t>
            </a:r>
            <a:r>
              <a:rPr lang="en-GB" dirty="0"/>
              <a:t> was a Swedish countess and scientist. In 1748, she became the first woman elected to the Royal Swedish Academy of Sciences.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1399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Upcoming buildings.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4667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Upcoming buildings.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0586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Upcoming buildings.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0515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Upcoming buildings.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4179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Upcoming buildings.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20083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Upcoming buildings.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22871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61BB7-E1BE-C8D5-3C39-0EF6AEAE7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3EB1DC-39AB-2BAE-5612-45A136EE4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987A17-A977-D345-7CD3-3449FACA8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Upcoming buildings. 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105C1-AA1B-FEF9-2E97-527606B803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91256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Upcoming buildings.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1001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7EC33-FFF2-D85E-2336-4CDC6C36E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A8A81E7-A9BB-8AF0-809C-ECEA2346B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0036D08-5B7C-369E-444B-57E2FCD9D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90A3777-3019-AE26-63CC-E262F2DD9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21772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Upcoming buildings.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6197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Upcoming buildings.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75437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Upcoming buildings. KFUM Central is responsible for the sports facilities.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37965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Upcoming buildings.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95624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Upcoming buildings. KFUM Central is responsible for the sports facilities.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44282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Kommande byggnader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20870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57265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24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ED9F5-E7A9-4393-0BAE-3D86E706B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5ECC9D0-75A9-FDAE-7010-1744F8729B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6E4EE39-CAE5-F1A6-B775-159304DF8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DE1FB9-57F4-5DB4-DF77-4F815EF5A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728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68F47-9783-FDA9-DCC6-48D474D4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88B83FC-1EE5-D219-A037-67029A2C22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6701DC5-757E-63C3-A171-64414B38AC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85750" lvl="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en-US"/>
              <a:t>Life science is Sweden’s second largest goods export category*, with the Stockholm–Uppsala region accounting for nearly two-thirds of the production (SCB, </a:t>
            </a:r>
            <a:r>
              <a:rPr lang="en-US" err="1"/>
              <a:t>Vinnova</a:t>
            </a:r>
            <a:r>
              <a:rPr lang="en-US"/>
              <a:t>, 2023).</a:t>
            </a:r>
            <a:br>
              <a:rPr lang="en-US">
                <a:cs typeface="+mn-lt"/>
              </a:rPr>
            </a:br>
            <a:r>
              <a:rPr lang="en-US"/>
              <a:t> *Transport equipment is the largest goods export category in Sweden.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7A222D8-A66C-3402-1B78-A283C6B6DC7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41F2FA-0AF4-4BC8-8E88-5F3ABB415F2F}" type="slidenum">
              <a:t>5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80660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8AA23-B4EA-26DC-715D-7F9202BF2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E53562A-3D3F-0604-1B72-F358930F3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4C16A3D-8D67-CA9A-3A62-B76EE5D62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dirty="0"/>
              <a:t>48% refers to Stockholm County and Uppsala County. Including </a:t>
            </a:r>
            <a:r>
              <a:rPr lang="en-GB" dirty="0" err="1"/>
              <a:t>Södermanland</a:t>
            </a:r>
            <a:r>
              <a:rPr lang="en-GB" dirty="0"/>
              <a:t>, </a:t>
            </a:r>
            <a:r>
              <a:rPr lang="en-GB" dirty="0" err="1"/>
              <a:t>Västmanland</a:t>
            </a:r>
            <a:r>
              <a:rPr lang="en-GB" dirty="0"/>
              <a:t>, and </a:t>
            </a:r>
            <a:r>
              <a:rPr lang="en-GB" dirty="0" err="1"/>
              <a:t>Örebro</a:t>
            </a:r>
            <a:r>
              <a:rPr lang="en-GB" dirty="0"/>
              <a:t> counties, what is commonly referred to as “Eastern Sweden”, the share of companies amounts to 51% (</a:t>
            </a:r>
            <a:r>
              <a:rPr lang="en-GB" dirty="0" err="1"/>
              <a:t>Vinnova</a:t>
            </a:r>
            <a:r>
              <a:rPr lang="en-GB" dirty="0"/>
              <a:t>).</a:t>
            </a:r>
            <a:br>
              <a:rPr lang="en-US" dirty="0">
                <a:cs typeface="+mn-lt"/>
              </a:rPr>
            </a:br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0B9D09C-216D-3FA3-427F-DAADB9D507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2BEE7-8566-BB42-ADF4-34DB216E6A7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7692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5127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DE2AD-9D04-C319-9DCD-D1AA9BD01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3BFA594-C619-2758-D884-7DEE57A833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9264FB1-5F5A-DBDB-E587-B46C0C83B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05230B2-4319-FC0A-811C-ACCF04B750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5153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5F277-37A4-BDDD-A8A0-CF9F1DA78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5C2D2C7-01C5-C826-B453-110A88435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E43F9D3-ADB8-1120-B49A-07079C605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EA4F878-2C2E-0997-88B9-F87303AB93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114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grå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A9C690B-AA2E-4B50-87D9-A0CC1BA858EB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D5517B9-575F-45F4-A7AA-F78B848CF6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730" y="5999248"/>
            <a:ext cx="3151535" cy="61260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49688"/>
            <a:ext cx="12192000" cy="2001444"/>
          </a:xfrm>
        </p:spPr>
        <p:txBody>
          <a:bodyPr anchor="b" anchorCtr="0">
            <a:noAutofit/>
          </a:bodyPr>
          <a:lstStyle>
            <a:lvl1pPr algn="ctr">
              <a:lnSpc>
                <a:spcPts val="7200"/>
              </a:lnSpc>
              <a:defRPr sz="7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879397"/>
            <a:ext cx="12192000" cy="1655762"/>
          </a:xfrm>
        </p:spPr>
        <p:txBody>
          <a:bodyPr>
            <a:noAutofit/>
          </a:bodyPr>
          <a:lstStyle>
            <a:lvl1pPr marL="0" indent="0" algn="ctr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underrubrik.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B6A3404F-856C-4DB3-B15A-9B308AF86635}"/>
              </a:ext>
            </a:extLst>
          </p:cNvPr>
          <p:cNvCxnSpPr>
            <a:cxnSpLocks/>
          </p:cNvCxnSpPr>
          <p:nvPr userDrawn="1"/>
        </p:nvCxnSpPr>
        <p:spPr>
          <a:xfrm flipV="1">
            <a:off x="5267325" y="3533775"/>
            <a:ext cx="1657350" cy="263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92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a gr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A72BBB77-B745-4B47-93BE-27406B33959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tabell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0EBBDC94-9EAC-4CBF-8225-54B73B3B94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EC882A2-568A-47DC-9F17-2689DF9BAE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88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3842" y="944472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9061B77-3F33-440D-B3AC-54DF6F29A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06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å med text i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5030" y="963661"/>
            <a:ext cx="10320306" cy="650898"/>
          </a:xfrm>
        </p:spPr>
        <p:txBody>
          <a:bodyPr anchor="t" anchorCtr="0">
            <a:noAutofit/>
          </a:bodyPr>
          <a:lstStyle>
            <a:lvl1pPr algn="l">
              <a:lnSpc>
                <a:spcPts val="3200"/>
              </a:lnSpc>
              <a:defRPr sz="2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5031" y="1890451"/>
            <a:ext cx="10320306" cy="4108797"/>
          </a:xfrm>
        </p:spPr>
        <p:txBody>
          <a:bodyPr lIns="72000"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100" b="0" u="none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 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</a:t>
            </a:r>
            <a:r>
              <a:rPr lang="sv-SE" err="1"/>
              <a:t>parcimint</a:t>
            </a:r>
            <a:r>
              <a:rPr lang="sv-SE"/>
              <a:t>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.</a:t>
            </a:r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parcimint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 </a:t>
            </a:r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endParaRPr lang="sv-SE"/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.</a:t>
            </a:r>
          </a:p>
          <a:p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02A1345-17BD-4EDB-8B70-4C6C6E9FC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58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9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indr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63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indre grå mind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C7109D8-0999-4747-A7CD-E3225E918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968E98DF-32CA-499A-8551-B6747E8EE4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2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427299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indre grå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D2EADF-991A-4EC0-8729-8FF960873A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9AFF5254-10F2-4E09-9A82-5495AF883A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3764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rubrik punktlist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68B0A689-CAC2-493E-8DC2-27CF9FACDC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DE954B73-65E8-4216-B463-4FA19F0687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957686"/>
            <a:ext cx="9325014" cy="2885329"/>
          </a:xfrm>
        </p:spPr>
        <p:txBody>
          <a:bodyPr numCol="2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445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a gr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E6E000-31B2-417A-9ECD-370B124456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74257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0EBBDC94-9EAC-4CBF-8225-54B73B3B94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3776333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a grå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0EBBDC94-9EAC-4CBF-8225-54B73B3B94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A4379AE5-4E57-469C-A93F-073037A8C3C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2186043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grå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A9C690B-AA2E-4B50-87D9-A0CC1BA858EB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D5517B9-575F-45F4-A7AA-F78B848CF6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730" y="5999248"/>
            <a:ext cx="3151535" cy="61260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49688"/>
            <a:ext cx="12192000" cy="2001444"/>
          </a:xfrm>
        </p:spPr>
        <p:txBody>
          <a:bodyPr anchor="b" anchorCtr="0">
            <a:noAutofit/>
          </a:bodyPr>
          <a:lstStyle>
            <a:lvl1pPr algn="ctr">
              <a:lnSpc>
                <a:spcPts val="7200"/>
              </a:lnSpc>
              <a:defRPr sz="7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879397"/>
            <a:ext cx="12192000" cy="1655762"/>
          </a:xfrm>
        </p:spPr>
        <p:txBody>
          <a:bodyPr>
            <a:noAutofit/>
          </a:bodyPr>
          <a:lstStyle>
            <a:lvl1pPr marL="0" indent="0" algn="ctr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underrubrik.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B6A3404F-856C-4DB3-B15A-9B308AF86635}"/>
              </a:ext>
            </a:extLst>
          </p:cNvPr>
          <p:cNvCxnSpPr>
            <a:cxnSpLocks/>
          </p:cNvCxnSpPr>
          <p:nvPr userDrawn="1"/>
        </p:nvCxnSpPr>
        <p:spPr>
          <a:xfrm flipV="1">
            <a:off x="5267325" y="3533775"/>
            <a:ext cx="1657350" cy="263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 14">
            <a:extLst>
              <a:ext uri="{FF2B5EF4-FFF2-40B4-BE49-F238E27FC236}">
                <a16:creationId xmlns:a16="http://schemas.microsoft.com/office/drawing/2014/main" id="{27630606-E5B9-4A7F-81F5-C687B5978AE3}"/>
              </a:ext>
            </a:extLst>
          </p:cNvPr>
          <p:cNvGrpSpPr/>
          <p:nvPr userDrawn="1"/>
        </p:nvGrpSpPr>
        <p:grpSpPr>
          <a:xfrm>
            <a:off x="87548" y="6000919"/>
            <a:ext cx="1799617" cy="721999"/>
            <a:chOff x="87548" y="6000919"/>
            <a:chExt cx="1799617" cy="721999"/>
          </a:xfrm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0217B8BD-B1B4-450C-855A-57E82F00E9D7}"/>
                </a:ext>
              </a:extLst>
            </p:cNvPr>
            <p:cNvSpPr/>
            <p:nvPr userDrawn="1"/>
          </p:nvSpPr>
          <p:spPr>
            <a:xfrm>
              <a:off x="87548" y="6000919"/>
              <a:ext cx="1799617" cy="721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8C8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B7ACE3B8-E596-4F4A-9947-CD3EE3042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870" y="6082203"/>
              <a:ext cx="1581150" cy="550217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88070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a gr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A72BBB77-B745-4B47-93BE-27406B33959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tabell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0EBBDC94-9EAC-4CBF-8225-54B73B3B94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2732887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a grå med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A72BBB77-B745-4B47-93BE-27406B33959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tabell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0EBBDC94-9EAC-4CBF-8225-54B73B3B94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4035988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3842" y="944472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05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med text i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5030" y="963661"/>
            <a:ext cx="10320306" cy="650898"/>
          </a:xfrm>
        </p:spPr>
        <p:txBody>
          <a:bodyPr anchor="t" anchorCtr="0">
            <a:noAutofit/>
          </a:bodyPr>
          <a:lstStyle>
            <a:lvl1pPr algn="l">
              <a:lnSpc>
                <a:spcPts val="3200"/>
              </a:lnSpc>
              <a:defRPr sz="2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5031" y="1890451"/>
            <a:ext cx="10320306" cy="4108797"/>
          </a:xfrm>
        </p:spPr>
        <p:txBody>
          <a:bodyPr lIns="72000"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100" b="0" u="none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 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</a:t>
            </a:r>
            <a:r>
              <a:rPr lang="sv-SE" err="1"/>
              <a:t>parcimint</a:t>
            </a:r>
            <a:r>
              <a:rPr lang="sv-SE"/>
              <a:t>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.</a:t>
            </a:r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parcimint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 </a:t>
            </a:r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endParaRPr lang="sv-SE"/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.</a:t>
            </a:r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77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E5DB7C90-C930-4E6B-A743-9F34329EA902}"/>
              </a:ext>
            </a:extLst>
          </p:cNvPr>
          <p:cNvGrpSpPr/>
          <p:nvPr userDrawn="1"/>
        </p:nvGrpSpPr>
        <p:grpSpPr>
          <a:xfrm>
            <a:off x="0" y="0"/>
            <a:ext cx="12191999" cy="7246813"/>
            <a:chOff x="0" y="0"/>
            <a:chExt cx="12191999" cy="7246813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104D8D74-CB9F-4A95-B57C-9E330ADF76C6}"/>
                </a:ext>
              </a:extLst>
            </p:cNvPr>
            <p:cNvSpPr/>
            <p:nvPr userDrawn="1"/>
          </p:nvSpPr>
          <p:spPr>
            <a:xfrm>
              <a:off x="0" y="0"/>
              <a:ext cx="12191999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44716E3C-9BB6-4094-A3AF-4892C2845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07A21B72-CF07-415A-A84F-B81DBB89D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49688"/>
            <a:ext cx="12192000" cy="2001444"/>
          </a:xfrm>
        </p:spPr>
        <p:txBody>
          <a:bodyPr anchor="b" anchorCtr="0">
            <a:noAutofit/>
          </a:bodyPr>
          <a:lstStyle>
            <a:lvl1pPr algn="ctr">
              <a:lnSpc>
                <a:spcPts val="7200"/>
              </a:lnSpc>
              <a:defRPr sz="7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879397"/>
            <a:ext cx="12192000" cy="1655762"/>
          </a:xfrm>
        </p:spPr>
        <p:txBody>
          <a:bodyPr>
            <a:noAutofit/>
          </a:bodyPr>
          <a:lstStyle>
            <a:lvl1pPr marL="0" indent="0" algn="ctr">
              <a:lnSpc>
                <a:spcPts val="4200"/>
              </a:lnSpc>
              <a:buNone/>
              <a:defRPr sz="40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underrubrik.</a:t>
            </a:r>
          </a:p>
        </p:txBody>
      </p: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BE6FCDB0-05C3-42DD-9FCC-EE4D1F7C895C}"/>
              </a:ext>
            </a:extLst>
          </p:cNvPr>
          <p:cNvCxnSpPr>
            <a:cxnSpLocks/>
          </p:cNvCxnSpPr>
          <p:nvPr userDrawn="1"/>
        </p:nvCxnSpPr>
        <p:spPr>
          <a:xfrm flipV="1">
            <a:off x="5267325" y="3523727"/>
            <a:ext cx="1657350" cy="2638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92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342672D0-49C9-4ABC-9A1D-7B7DD15AB12E}"/>
              </a:ext>
            </a:extLst>
          </p:cNvPr>
          <p:cNvGrpSpPr/>
          <p:nvPr userDrawn="1"/>
        </p:nvGrpSpPr>
        <p:grpSpPr>
          <a:xfrm>
            <a:off x="0" y="0"/>
            <a:ext cx="12191999" cy="7246813"/>
            <a:chOff x="0" y="0"/>
            <a:chExt cx="12191999" cy="7246813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007DEE1-3A9C-4FE8-8478-7B3707090D66}"/>
                </a:ext>
              </a:extLst>
            </p:cNvPr>
            <p:cNvSpPr/>
            <p:nvPr userDrawn="1"/>
          </p:nvSpPr>
          <p:spPr>
            <a:xfrm>
              <a:off x="0" y="0"/>
              <a:ext cx="12191999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963C69C6-D2D2-4049-957C-D2638BEFCA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764AC2E8-20C8-40B3-9F07-E66F9EDD6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2091390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indr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 9">
            <a:extLst>
              <a:ext uri="{FF2B5EF4-FFF2-40B4-BE49-F238E27FC236}">
                <a16:creationId xmlns:a16="http://schemas.microsoft.com/office/drawing/2014/main" id="{07ABCBF0-8243-4A7C-B61E-630A69905C2C}"/>
              </a:ext>
            </a:extLst>
          </p:cNvPr>
          <p:cNvGrpSpPr/>
          <p:nvPr userDrawn="1"/>
        </p:nvGrpSpPr>
        <p:grpSpPr>
          <a:xfrm>
            <a:off x="0" y="0"/>
            <a:ext cx="12191999" cy="7246813"/>
            <a:chOff x="0" y="0"/>
            <a:chExt cx="12191999" cy="7246813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2FA5CCA7-6496-4C88-A446-2CE81444DE8F}"/>
                </a:ext>
              </a:extLst>
            </p:cNvPr>
            <p:cNvSpPr/>
            <p:nvPr userDrawn="1"/>
          </p:nvSpPr>
          <p:spPr>
            <a:xfrm>
              <a:off x="0" y="0"/>
              <a:ext cx="12191999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BC97A26C-F5B6-4B02-BD55-BF36C37D3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9119CF79-9155-4732-8A2E-20F64303A9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12" name="Rubrik 1">
            <a:extLst>
              <a:ext uri="{FF2B5EF4-FFF2-40B4-BE49-F238E27FC236}">
                <a16:creationId xmlns:a16="http://schemas.microsoft.com/office/drawing/2014/main" id="{11BD7950-8CD7-4332-9917-1250CE6D24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6A3E446B-049B-4F3D-BC96-2EE4778770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1140980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mindre blå mind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>
            <a:extLst>
              <a:ext uri="{FF2B5EF4-FFF2-40B4-BE49-F238E27FC236}">
                <a16:creationId xmlns:a16="http://schemas.microsoft.com/office/drawing/2014/main" id="{86B1BF03-4113-4255-AC4A-4AC8711CB5F4}"/>
              </a:ext>
            </a:extLst>
          </p:cNvPr>
          <p:cNvGrpSpPr/>
          <p:nvPr userDrawn="1"/>
        </p:nvGrpSpPr>
        <p:grpSpPr>
          <a:xfrm>
            <a:off x="0" y="0"/>
            <a:ext cx="12191999" cy="7246813"/>
            <a:chOff x="0" y="0"/>
            <a:chExt cx="12191999" cy="7246813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97FE67E7-2A21-4196-B9C6-2B79C3B67C04}"/>
                </a:ext>
              </a:extLst>
            </p:cNvPr>
            <p:cNvSpPr/>
            <p:nvPr userDrawn="1"/>
          </p:nvSpPr>
          <p:spPr>
            <a:xfrm>
              <a:off x="0" y="0"/>
              <a:ext cx="12191999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66E41C0B-2338-4DDF-9201-E687BB04B5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F10C2CC1-86BE-4831-9523-4BCBEABC6C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10" name="Rubrik 1">
            <a:extLst>
              <a:ext uri="{FF2B5EF4-FFF2-40B4-BE49-F238E27FC236}">
                <a16:creationId xmlns:a16="http://schemas.microsoft.com/office/drawing/2014/main" id="{3C215029-A533-4775-AF85-A8B24458CB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046E28A-6287-4EF8-8EF9-7C94DDFF6C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20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3522788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a blå min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13">
            <a:extLst>
              <a:ext uri="{FF2B5EF4-FFF2-40B4-BE49-F238E27FC236}">
                <a16:creationId xmlns:a16="http://schemas.microsoft.com/office/drawing/2014/main" id="{56995A35-BA2E-4FED-A211-9E397F3A5B6A}"/>
              </a:ext>
            </a:extLst>
          </p:cNvPr>
          <p:cNvGrpSpPr/>
          <p:nvPr userDrawn="1"/>
        </p:nvGrpSpPr>
        <p:grpSpPr>
          <a:xfrm>
            <a:off x="0" y="0"/>
            <a:ext cx="12191999" cy="7246813"/>
            <a:chOff x="0" y="0"/>
            <a:chExt cx="12191999" cy="724681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478DD261-0E5F-4270-8EC6-809C19DA18C0}"/>
                </a:ext>
              </a:extLst>
            </p:cNvPr>
            <p:cNvSpPr/>
            <p:nvPr userDrawn="1"/>
          </p:nvSpPr>
          <p:spPr>
            <a:xfrm>
              <a:off x="0" y="0"/>
              <a:ext cx="12191999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7EAB7F9C-EB4F-49EA-92E6-92DCBF9CA1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9D701568-C6EF-4357-AEB0-F484CC97D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C4749FEE-846D-481B-B550-1695BAC7E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701AEE24-FDD9-4CAF-A041-68680309F8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1109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a blå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9DDD9DF4-987D-4410-BD47-B20560937C9C}"/>
              </a:ext>
            </a:extLst>
          </p:cNvPr>
          <p:cNvGrpSpPr/>
          <p:nvPr userDrawn="1"/>
        </p:nvGrpSpPr>
        <p:grpSpPr>
          <a:xfrm>
            <a:off x="0" y="0"/>
            <a:ext cx="12191999" cy="7246813"/>
            <a:chOff x="0" y="0"/>
            <a:chExt cx="12191999" cy="724681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12D7732C-C068-4A72-9664-DDB7BCA9F035}"/>
                </a:ext>
              </a:extLst>
            </p:cNvPr>
            <p:cNvSpPr/>
            <p:nvPr userDrawn="1"/>
          </p:nvSpPr>
          <p:spPr>
            <a:xfrm>
              <a:off x="0" y="0"/>
              <a:ext cx="12191999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BF3A0DD8-D083-44E4-B912-921ED97C44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32CE3D31-20AA-461E-8413-235F25C159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14" name="Underrubrik 2">
            <a:extLst>
              <a:ext uri="{FF2B5EF4-FFF2-40B4-BE49-F238E27FC236}">
                <a16:creationId xmlns:a16="http://schemas.microsoft.com/office/drawing/2014/main" id="{AE1124B3-E297-48E0-8D9C-99383E637F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701077"/>
            <a:ext cx="9325014" cy="3416919"/>
          </a:xfrm>
        </p:spPr>
        <p:txBody>
          <a:bodyPr wrap="square" tIns="72000" bIns="0" numCol="2" spcCol="18000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4F51ED80-34BA-4CD0-A600-68C4E9573E21}"/>
              </a:ext>
            </a:extLst>
          </p:cNvPr>
          <p:cNvSpPr txBox="1">
            <a:spLocks/>
          </p:cNvSpPr>
          <p:nvPr userDrawn="1"/>
        </p:nvSpPr>
        <p:spPr>
          <a:xfrm>
            <a:off x="1097280" y="748298"/>
            <a:ext cx="9325014" cy="15758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>
                <a:solidFill>
                  <a:schemeClr val="bg1"/>
                </a:solidFill>
              </a:rPr>
              <a:t>Klicka här för </a:t>
            </a:r>
            <a:br>
              <a:rPr lang="sv-SE">
                <a:solidFill>
                  <a:schemeClr val="bg1"/>
                </a:solidFill>
              </a:rPr>
            </a:br>
            <a:r>
              <a:rPr lang="sv-SE">
                <a:solidFill>
                  <a:schemeClr val="bg1"/>
                </a:solidFill>
              </a:rPr>
              <a:t>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1068243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grå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AB7C8B0-11A9-448E-A4F8-106CDF1AD4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57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a bl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>
            <a:extLst>
              <a:ext uri="{FF2B5EF4-FFF2-40B4-BE49-F238E27FC236}">
                <a16:creationId xmlns:a16="http://schemas.microsoft.com/office/drawing/2014/main" id="{6F6900E2-4F32-4595-A154-232063016C32}"/>
              </a:ext>
            </a:extLst>
          </p:cNvPr>
          <p:cNvGrpSpPr/>
          <p:nvPr userDrawn="1"/>
        </p:nvGrpSpPr>
        <p:grpSpPr>
          <a:xfrm>
            <a:off x="325067" y="330215"/>
            <a:ext cx="11728047" cy="6916598"/>
            <a:chOff x="325067" y="330215"/>
            <a:chExt cx="11728047" cy="6916598"/>
          </a:xfrm>
        </p:grpSpPr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208B7EDC-8A9A-487A-B820-904FD91B2E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3D0A054D-EE2E-4F8E-B9A2-59E12BAC0D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629E88CE-B5B3-4452-AC90-1E4F048C63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067" y="345098"/>
            <a:ext cx="4794285" cy="610650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658593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13">
            <a:extLst>
              <a:ext uri="{FF2B5EF4-FFF2-40B4-BE49-F238E27FC236}">
                <a16:creationId xmlns:a16="http://schemas.microsoft.com/office/drawing/2014/main" id="{0C0979BB-D78E-4B25-A68E-800F7DBEC957}"/>
              </a:ext>
            </a:extLst>
          </p:cNvPr>
          <p:cNvGrpSpPr/>
          <p:nvPr userDrawn="1"/>
        </p:nvGrpSpPr>
        <p:grpSpPr>
          <a:xfrm>
            <a:off x="0" y="0"/>
            <a:ext cx="12191999" cy="7246813"/>
            <a:chOff x="0" y="0"/>
            <a:chExt cx="12191999" cy="7246813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51538625-04FD-4B7B-A962-BC7749D052E2}"/>
                </a:ext>
              </a:extLst>
            </p:cNvPr>
            <p:cNvSpPr/>
            <p:nvPr userDrawn="1"/>
          </p:nvSpPr>
          <p:spPr>
            <a:xfrm>
              <a:off x="0" y="0"/>
              <a:ext cx="12191999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4E599B50-A583-47A7-AAC2-CB64B8FB8B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AB836DE6-DB1E-4CF0-8826-65E14A0BDA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5601" y="950333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3026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7AC5044-98DD-4CEF-B2BB-A0F21C54A84E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D66CE02E-79B9-45F9-9533-0D06BEE2F986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4391424C-CD9F-4DE7-81F4-7215A77D8DBA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A1808AAF-EFB9-4A7F-81D7-0EEC07766E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4738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indr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8680A59E-5393-48AA-9EB5-2A9F623A8113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F243496-B8FA-4F74-8D4D-41363557E338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CE03F542-2C63-4487-87A9-536541456E88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83CD79DB-4258-40E7-8F76-DEA2EA7CCE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12" name="Rubrik 1">
            <a:extLst>
              <a:ext uri="{FF2B5EF4-FFF2-40B4-BE49-F238E27FC236}">
                <a16:creationId xmlns:a16="http://schemas.microsoft.com/office/drawing/2014/main" id="{11BD7950-8CD7-4332-9917-1250CE6D24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6A3E446B-049B-4F3D-BC96-2EE4778770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3910455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indre blå mind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8680A59E-5393-48AA-9EB5-2A9F623A8113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F243496-B8FA-4F74-8D4D-41363557E338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CE03F542-2C63-4487-87A9-536541456E88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83CD79DB-4258-40E7-8F76-DEA2EA7CCE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10" name="Rubrik 1">
            <a:extLst>
              <a:ext uri="{FF2B5EF4-FFF2-40B4-BE49-F238E27FC236}">
                <a16:creationId xmlns:a16="http://schemas.microsoft.com/office/drawing/2014/main" id="{3C215029-A533-4775-AF85-A8B24458CB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046E28A-6287-4EF8-8EF9-7C94DDFF6C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20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2589543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blå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88085BE-E8C6-48A8-80DD-9A6A4AA0FC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ABD829E-5BFA-49F3-AD54-E95D39102781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E387571F-34C9-4239-940B-130695967757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E42FCFB-D2BC-4835-BB67-0B1B2827D3FD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30DDA5E-45F1-4577-AFF1-280154A28C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14" name="Underrubrik 2">
            <a:extLst>
              <a:ext uri="{FF2B5EF4-FFF2-40B4-BE49-F238E27FC236}">
                <a16:creationId xmlns:a16="http://schemas.microsoft.com/office/drawing/2014/main" id="{AE1124B3-E297-48E0-8D9C-99383E637F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701077"/>
            <a:ext cx="9325014" cy="3416919"/>
          </a:xfrm>
        </p:spPr>
        <p:txBody>
          <a:bodyPr wrap="square" tIns="72000" bIns="0" numCol="2" spcCol="18000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4F51ED80-34BA-4CD0-A600-68C4E9573E21}"/>
              </a:ext>
            </a:extLst>
          </p:cNvPr>
          <p:cNvSpPr txBox="1">
            <a:spLocks/>
          </p:cNvSpPr>
          <p:nvPr userDrawn="1"/>
        </p:nvSpPr>
        <p:spPr>
          <a:xfrm>
            <a:off x="1097280" y="748298"/>
            <a:ext cx="9325014" cy="15758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>
                <a:solidFill>
                  <a:schemeClr val="bg1"/>
                </a:solidFill>
              </a:rPr>
              <a:t>Klicka här för </a:t>
            </a:r>
            <a:br>
              <a:rPr lang="sv-SE">
                <a:solidFill>
                  <a:schemeClr val="bg1"/>
                </a:solidFill>
              </a:rPr>
            </a:br>
            <a:r>
              <a:rPr lang="sv-SE">
                <a:solidFill>
                  <a:schemeClr val="bg1"/>
                </a:solidFill>
              </a:rPr>
              <a:t>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1442232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a blå min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88085BE-E8C6-48A8-80DD-9A6A4AA0FC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ABD829E-5BFA-49F3-AD54-E95D39102781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E387571F-34C9-4239-940B-130695967757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E42FCFB-D2BC-4835-BB67-0B1B2827D3FD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30DDA5E-45F1-4577-AFF1-280154A28C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C4749FEE-846D-481B-B550-1695BAC7E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701AEE24-FDD9-4CAF-A041-68680309F8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052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a bl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88085BE-E8C6-48A8-80DD-9A6A4AA0FC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ABD829E-5BFA-49F3-AD54-E95D39102781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E387571F-34C9-4239-940B-130695967757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E42FCFB-D2BC-4835-BB67-0B1B2827D3FD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30DDA5E-45F1-4577-AFF1-280154A28C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629E88CE-B5B3-4452-AC90-1E4F048C63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067" y="345098"/>
            <a:ext cx="4794285" cy="610650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620368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88085BE-E8C6-48A8-80DD-9A6A4AA0FC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ABD829E-5BFA-49F3-AD54-E95D39102781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E387571F-34C9-4239-940B-130695967757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E42FCFB-D2BC-4835-BB67-0B1B2827D3FD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30DDA5E-45F1-4577-AFF1-280154A28C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5601" y="950333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2828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49688"/>
            <a:ext cx="12192000" cy="2001444"/>
          </a:xfrm>
        </p:spPr>
        <p:txBody>
          <a:bodyPr anchor="b" anchorCtr="0">
            <a:noAutofit/>
          </a:bodyPr>
          <a:lstStyle>
            <a:lvl1pPr algn="ctr">
              <a:lnSpc>
                <a:spcPts val="7200"/>
              </a:lnSpc>
              <a:defRPr sz="7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879397"/>
            <a:ext cx="12192000" cy="1655762"/>
          </a:xfrm>
        </p:spPr>
        <p:txBody>
          <a:bodyPr>
            <a:noAutofit/>
          </a:bodyPr>
          <a:lstStyle>
            <a:lvl1pPr marL="0" indent="0" algn="ctr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underrubrik.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B6A3404F-856C-4DB3-B15A-9B308AF86635}"/>
              </a:ext>
            </a:extLst>
          </p:cNvPr>
          <p:cNvCxnSpPr>
            <a:cxnSpLocks/>
          </p:cNvCxnSpPr>
          <p:nvPr userDrawn="1"/>
        </p:nvCxnSpPr>
        <p:spPr>
          <a:xfrm flipV="1">
            <a:off x="5267325" y="3533775"/>
            <a:ext cx="1657350" cy="263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6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indr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2078250-69D9-42AF-A4E6-8742CB72AC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41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49688"/>
            <a:ext cx="12192000" cy="2001444"/>
          </a:xfrm>
        </p:spPr>
        <p:txBody>
          <a:bodyPr anchor="b" anchorCtr="0">
            <a:noAutofit/>
          </a:bodyPr>
          <a:lstStyle>
            <a:lvl1pPr algn="ctr">
              <a:lnSpc>
                <a:spcPts val="7200"/>
              </a:lnSpc>
              <a:defRPr sz="7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879397"/>
            <a:ext cx="12192000" cy="1655762"/>
          </a:xfrm>
        </p:spPr>
        <p:txBody>
          <a:bodyPr>
            <a:noAutofit/>
          </a:bodyPr>
          <a:lstStyle>
            <a:lvl1pPr marL="0" indent="0" algn="ctr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underrubrik.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B6A3404F-856C-4DB3-B15A-9B308AF86635}"/>
              </a:ext>
            </a:extLst>
          </p:cNvPr>
          <p:cNvCxnSpPr>
            <a:cxnSpLocks/>
          </p:cNvCxnSpPr>
          <p:nvPr userDrawn="1"/>
        </p:nvCxnSpPr>
        <p:spPr>
          <a:xfrm flipV="1">
            <a:off x="5267325" y="3533775"/>
            <a:ext cx="1657350" cy="263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566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BD9CF08C-D969-42A9-83E1-94044D0BC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587A1BCC-64E7-4081-9283-B8DD972307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2341629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BD9CF08C-D969-42A9-83E1-94044D0BC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587A1BCC-64E7-4081-9283-B8DD972307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35499264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vit mind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24868713-0DC2-4D88-BDF1-0ACA30495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FD51AB26-3D59-4AEA-A74A-A73A7F1B57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36303840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vit mind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24868713-0DC2-4D88-BDF1-0ACA30495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FD51AB26-3D59-4AEA-A74A-A73A7F1B57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29453457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vit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0B526E78-912C-4D6E-98BD-822E4B1F8C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E8DFD656-B1AA-47E6-B06F-C977ACF4D8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endParaRPr lang="sv-SE"/>
          </a:p>
          <a:p>
            <a:endParaRPr lang="sv-SE"/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9799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a vit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0B526E78-912C-4D6E-98BD-822E4B1F8C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E8DFD656-B1AA-47E6-B06F-C977ACF4D8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endParaRPr lang="sv-SE"/>
          </a:p>
          <a:p>
            <a:endParaRPr lang="sv-SE"/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86642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vit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12" name="Underrubrik 2">
            <a:extLst>
              <a:ext uri="{FF2B5EF4-FFF2-40B4-BE49-F238E27FC236}">
                <a16:creationId xmlns:a16="http://schemas.microsoft.com/office/drawing/2014/main" id="{E59E72FF-93F4-495E-874C-35C905F989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701077"/>
            <a:ext cx="9325014" cy="3416919"/>
          </a:xfrm>
        </p:spPr>
        <p:txBody>
          <a:bodyPr wrap="square" tIns="72000" bIns="0" numCol="2" spcCol="18000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FAD0BF9-7646-4DC0-9D54-A0EE51442925}"/>
              </a:ext>
            </a:extLst>
          </p:cNvPr>
          <p:cNvSpPr txBox="1">
            <a:spLocks/>
          </p:cNvSpPr>
          <p:nvPr userDrawn="1"/>
        </p:nvSpPr>
        <p:spPr>
          <a:xfrm>
            <a:off x="1097280" y="748298"/>
            <a:ext cx="9325014" cy="15758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>
                <a:solidFill>
                  <a:schemeClr val="tx2"/>
                </a:solidFill>
              </a:rPr>
              <a:t>Klicka här för </a:t>
            </a:r>
            <a:br>
              <a:rPr lang="sv-SE">
                <a:solidFill>
                  <a:schemeClr val="tx2"/>
                </a:solidFill>
              </a:rPr>
            </a:br>
            <a:r>
              <a:rPr lang="sv-SE">
                <a:solidFill>
                  <a:schemeClr val="tx2"/>
                </a:solidFill>
              </a:rPr>
              <a:t>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29373158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a vit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12" name="Underrubrik 2">
            <a:extLst>
              <a:ext uri="{FF2B5EF4-FFF2-40B4-BE49-F238E27FC236}">
                <a16:creationId xmlns:a16="http://schemas.microsoft.com/office/drawing/2014/main" id="{E59E72FF-93F4-495E-874C-35C905F989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701077"/>
            <a:ext cx="9325014" cy="3416919"/>
          </a:xfrm>
        </p:spPr>
        <p:txBody>
          <a:bodyPr wrap="square" tIns="72000" bIns="0" numCol="2" spcCol="18000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FAD0BF9-7646-4DC0-9D54-A0EE51442925}"/>
              </a:ext>
            </a:extLst>
          </p:cNvPr>
          <p:cNvSpPr txBox="1">
            <a:spLocks/>
          </p:cNvSpPr>
          <p:nvPr userDrawn="1"/>
        </p:nvSpPr>
        <p:spPr>
          <a:xfrm>
            <a:off x="1097280" y="748298"/>
            <a:ext cx="9325014" cy="15758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>
                <a:solidFill>
                  <a:schemeClr val="tx2"/>
                </a:solidFill>
              </a:rPr>
              <a:t>Klicka här för </a:t>
            </a:r>
            <a:br>
              <a:rPr lang="sv-SE">
                <a:solidFill>
                  <a:schemeClr val="tx2"/>
                </a:solidFill>
              </a:rPr>
            </a:br>
            <a:r>
              <a:rPr lang="sv-SE">
                <a:solidFill>
                  <a:schemeClr val="tx2"/>
                </a:solidFill>
              </a:rPr>
              <a:t>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13439809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7" name="Platshållare för diagram 4">
            <a:extLst>
              <a:ext uri="{FF2B5EF4-FFF2-40B4-BE49-F238E27FC236}">
                <a16:creationId xmlns:a16="http://schemas.microsoft.com/office/drawing/2014/main" id="{0888A595-1FCE-43C2-B3C8-61DA15FE5BE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B915D060-67D7-4C12-948A-EAB06F4CC8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78ACF4F-744F-4E34-B290-055A8B814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399623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mindre grå mind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1C7109D8-0999-4747-A7CD-E3225E918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968E98DF-32CA-499A-8551-B6747E8EE4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2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EA53BE0-121D-47EC-B80F-30D976A0BF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25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t tex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7" name="Platshållare för diagram 4">
            <a:extLst>
              <a:ext uri="{FF2B5EF4-FFF2-40B4-BE49-F238E27FC236}">
                <a16:creationId xmlns:a16="http://schemas.microsoft.com/office/drawing/2014/main" id="{0888A595-1FCE-43C2-B3C8-61DA15FE5BE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B915D060-67D7-4C12-948A-EAB06F4CC8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78ACF4F-744F-4E34-B290-055A8B814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39029692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8" name="Underrubrik 2">
            <a:extLst>
              <a:ext uri="{FF2B5EF4-FFF2-40B4-BE49-F238E27FC236}">
                <a16:creationId xmlns:a16="http://schemas.microsoft.com/office/drawing/2014/main" id="{B915D060-67D7-4C12-948A-EAB06F4CC8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78ACF4F-744F-4E34-B290-055A8B814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9" name="Platshållare för tabell 2">
            <a:extLst>
              <a:ext uri="{FF2B5EF4-FFF2-40B4-BE49-F238E27FC236}">
                <a16:creationId xmlns:a16="http://schemas.microsoft.com/office/drawing/2014/main" id="{C93BCCD5-F7C7-4036-A544-225A3453186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tabell</a:t>
            </a:r>
          </a:p>
        </p:txBody>
      </p:sp>
    </p:spTree>
    <p:extLst>
      <p:ext uri="{BB962C8B-B14F-4D97-AF65-F5344CB8AC3E}">
        <p14:creationId xmlns:p14="http://schemas.microsoft.com/office/powerpoint/2010/main" val="25326663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t text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8" name="Underrubrik 2">
            <a:extLst>
              <a:ext uri="{FF2B5EF4-FFF2-40B4-BE49-F238E27FC236}">
                <a16:creationId xmlns:a16="http://schemas.microsoft.com/office/drawing/2014/main" id="{B915D060-67D7-4C12-948A-EAB06F4CC8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78ACF4F-744F-4E34-B290-055A8B814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9" name="Platshållare för tabell 2">
            <a:extLst>
              <a:ext uri="{FF2B5EF4-FFF2-40B4-BE49-F238E27FC236}">
                <a16:creationId xmlns:a16="http://schemas.microsoft.com/office/drawing/2014/main" id="{C93BCCD5-F7C7-4036-A544-225A3453186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tabell</a:t>
            </a:r>
          </a:p>
        </p:txBody>
      </p:sp>
    </p:spTree>
    <p:extLst>
      <p:ext uri="{BB962C8B-B14F-4D97-AF65-F5344CB8AC3E}">
        <p14:creationId xmlns:p14="http://schemas.microsoft.com/office/powerpoint/2010/main" val="21003872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5018D179-6FBF-4AD3-B4CF-9183EC4913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5030" y="963661"/>
            <a:ext cx="10320306" cy="650898"/>
          </a:xfrm>
        </p:spPr>
        <p:txBody>
          <a:bodyPr anchor="t" anchorCtr="0">
            <a:noAutofit/>
          </a:bodyPr>
          <a:lstStyle>
            <a:lvl1pPr algn="l">
              <a:lnSpc>
                <a:spcPts val="3200"/>
              </a:lnSpc>
              <a:defRPr sz="2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F59BC2F5-2F9D-4A86-9716-0264D39666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5031" y="1890451"/>
            <a:ext cx="10320306" cy="4108797"/>
          </a:xfrm>
        </p:spPr>
        <p:txBody>
          <a:bodyPr lIns="72000"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100" b="0" u="none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 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</a:t>
            </a:r>
            <a:r>
              <a:rPr lang="sv-SE" err="1"/>
              <a:t>parcimint</a:t>
            </a:r>
            <a:r>
              <a:rPr lang="sv-SE"/>
              <a:t>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.</a:t>
            </a:r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parcimint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 </a:t>
            </a:r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endParaRPr lang="sv-SE"/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.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7922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t text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5018D179-6FBF-4AD3-B4CF-9183EC4913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5030" y="963661"/>
            <a:ext cx="10320306" cy="650898"/>
          </a:xfrm>
        </p:spPr>
        <p:txBody>
          <a:bodyPr anchor="t" anchorCtr="0">
            <a:noAutofit/>
          </a:bodyPr>
          <a:lstStyle>
            <a:lvl1pPr algn="l">
              <a:lnSpc>
                <a:spcPts val="3200"/>
              </a:lnSpc>
              <a:defRPr sz="2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F59BC2F5-2F9D-4A86-9716-0264D39666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5031" y="1890451"/>
            <a:ext cx="10320306" cy="4108797"/>
          </a:xfrm>
        </p:spPr>
        <p:txBody>
          <a:bodyPr lIns="72000"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100" b="0" u="none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 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</a:t>
            </a:r>
            <a:r>
              <a:rPr lang="sv-SE" err="1"/>
              <a:t>parcimint</a:t>
            </a:r>
            <a:r>
              <a:rPr lang="sv-SE"/>
              <a:t>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.</a:t>
            </a:r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parcimint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 </a:t>
            </a:r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endParaRPr lang="sv-SE"/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.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3385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BD9CF08C-D969-42A9-83E1-94044D0BC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587A1BCC-64E7-4081-9283-B8DD972307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6F5F54-EDCF-44BF-A9FA-0CE35E083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755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BD9CF08C-D969-42A9-83E1-94044D0BC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587A1BCC-64E7-4081-9283-B8DD972307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6F5F54-EDCF-44BF-A9FA-0CE35E083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169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vit mind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24868713-0DC2-4D88-BDF1-0ACA30495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FD51AB26-3D59-4AEA-A74A-A73A7F1B57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F201D8D-5492-4F10-A848-85BAA3582F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308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vit mind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24868713-0DC2-4D88-BDF1-0ACA30495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FD51AB26-3D59-4AEA-A74A-A73A7F1B57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F201D8D-5492-4F10-A848-85BAA3582F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270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a vit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0B526E78-912C-4D6E-98BD-822E4B1F8C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E8DFD656-B1AA-47E6-B06F-C977ACF4D8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endParaRPr lang="sv-SE"/>
          </a:p>
          <a:p>
            <a:endParaRPr lang="sv-SE"/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8AB1A7D-2462-4E1F-B0D9-27A2E85530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5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mindre grå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D2EADF-991A-4EC0-8729-8FF960873A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9AFF5254-10F2-4E09-9A82-5495AF883A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2856760-7957-47EE-81C8-A146317EB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39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a vit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0B526E78-912C-4D6E-98BD-822E4B1F8C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E8DFD656-B1AA-47E6-B06F-C977ACF4D8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endParaRPr lang="sv-SE"/>
          </a:p>
          <a:p>
            <a:endParaRPr lang="sv-SE"/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8AB1A7D-2462-4E1F-B0D9-27A2E85530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219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a vit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E59E72FF-93F4-495E-874C-35C905F989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701077"/>
            <a:ext cx="9325014" cy="3416919"/>
          </a:xfrm>
        </p:spPr>
        <p:txBody>
          <a:bodyPr wrap="square" tIns="72000" bIns="0" numCol="2" spcCol="18000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FAD0BF9-7646-4DC0-9D54-A0EE51442925}"/>
              </a:ext>
            </a:extLst>
          </p:cNvPr>
          <p:cNvSpPr txBox="1">
            <a:spLocks/>
          </p:cNvSpPr>
          <p:nvPr userDrawn="1"/>
        </p:nvSpPr>
        <p:spPr>
          <a:xfrm>
            <a:off x="1097280" y="748298"/>
            <a:ext cx="9325014" cy="15758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>
                <a:solidFill>
                  <a:schemeClr val="tx2"/>
                </a:solidFill>
              </a:rPr>
              <a:t>Klicka här för </a:t>
            </a:r>
            <a:br>
              <a:rPr lang="sv-SE">
                <a:solidFill>
                  <a:schemeClr val="tx2"/>
                </a:solidFill>
              </a:rPr>
            </a:br>
            <a:r>
              <a:rPr lang="sv-SE">
                <a:solidFill>
                  <a:schemeClr val="tx2"/>
                </a:solidFill>
              </a:rPr>
              <a:t>att ändra format.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5B024A0-A358-45E4-B8B9-F0A97D5BBF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359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a vit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E59E72FF-93F4-495E-874C-35C905F989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701077"/>
            <a:ext cx="9325014" cy="3416919"/>
          </a:xfrm>
        </p:spPr>
        <p:txBody>
          <a:bodyPr wrap="square" tIns="72000" bIns="0" numCol="2" spcCol="18000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FAD0BF9-7646-4DC0-9D54-A0EE51442925}"/>
              </a:ext>
            </a:extLst>
          </p:cNvPr>
          <p:cNvSpPr txBox="1">
            <a:spLocks/>
          </p:cNvSpPr>
          <p:nvPr userDrawn="1"/>
        </p:nvSpPr>
        <p:spPr>
          <a:xfrm>
            <a:off x="1097280" y="748298"/>
            <a:ext cx="9325014" cy="15758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>
                <a:solidFill>
                  <a:schemeClr val="tx2"/>
                </a:solidFill>
              </a:rPr>
              <a:t>Klicka här för </a:t>
            </a:r>
            <a:br>
              <a:rPr lang="sv-SE">
                <a:solidFill>
                  <a:schemeClr val="tx2"/>
                </a:solidFill>
              </a:rPr>
            </a:br>
            <a:r>
              <a:rPr lang="sv-SE">
                <a:solidFill>
                  <a:schemeClr val="tx2"/>
                </a:solidFill>
              </a:rPr>
              <a:t>att ändra format.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5B024A0-A358-45E4-B8B9-F0A97D5BBF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71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t tex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diagram 4">
            <a:extLst>
              <a:ext uri="{FF2B5EF4-FFF2-40B4-BE49-F238E27FC236}">
                <a16:creationId xmlns:a16="http://schemas.microsoft.com/office/drawing/2014/main" id="{0888A595-1FCE-43C2-B3C8-61DA15FE5BE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B915D060-67D7-4C12-948A-EAB06F4CC8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78ACF4F-744F-4E34-B290-055A8B814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8488DF0-2C9E-40FD-8D54-73F1B23B5D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711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t tex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diagram 4">
            <a:extLst>
              <a:ext uri="{FF2B5EF4-FFF2-40B4-BE49-F238E27FC236}">
                <a16:creationId xmlns:a16="http://schemas.microsoft.com/office/drawing/2014/main" id="{0888A595-1FCE-43C2-B3C8-61DA15FE5BE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B915D060-67D7-4C12-948A-EAB06F4CC8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78ACF4F-744F-4E34-B290-055A8B814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8488DF0-2C9E-40FD-8D54-73F1B23B5D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66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t text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B915D060-67D7-4C12-948A-EAB06F4CC8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78ACF4F-744F-4E34-B290-055A8B814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9" name="Platshållare för tabell 2">
            <a:extLst>
              <a:ext uri="{FF2B5EF4-FFF2-40B4-BE49-F238E27FC236}">
                <a16:creationId xmlns:a16="http://schemas.microsoft.com/office/drawing/2014/main" id="{C93BCCD5-F7C7-4036-A544-225A3453186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tabell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B00F7-723B-4258-9550-88DCF07F0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921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t text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B915D060-67D7-4C12-948A-EAB06F4CC8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78ACF4F-744F-4E34-B290-055A8B814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9" name="Platshållare för tabell 2">
            <a:extLst>
              <a:ext uri="{FF2B5EF4-FFF2-40B4-BE49-F238E27FC236}">
                <a16:creationId xmlns:a16="http://schemas.microsoft.com/office/drawing/2014/main" id="{C93BCCD5-F7C7-4036-A544-225A3453186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tabell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B00F7-723B-4258-9550-88DCF07F0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828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med text två spalter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>
            <a:extLst>
              <a:ext uri="{FF2B5EF4-FFF2-40B4-BE49-F238E27FC236}">
                <a16:creationId xmlns:a16="http://schemas.microsoft.com/office/drawing/2014/main" id="{52AF499F-CEF7-4F8E-9FD6-E85EE92E78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5031" y="1890451"/>
            <a:ext cx="10320306" cy="4108797"/>
          </a:xfrm>
        </p:spPr>
        <p:txBody>
          <a:bodyPr lIns="72000"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100" b="0" u="none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 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</a:t>
            </a:r>
            <a:r>
              <a:rPr lang="sv-SE" err="1"/>
              <a:t>parcimint</a:t>
            </a:r>
            <a:r>
              <a:rPr lang="sv-SE"/>
              <a:t>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.</a:t>
            </a:r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parcimint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 </a:t>
            </a:r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endParaRPr lang="sv-SE"/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.</a:t>
            </a:r>
          </a:p>
          <a:p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EAECDA29-4009-49A4-8C68-C6F9E0189E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5030" y="963661"/>
            <a:ext cx="10320306" cy="650898"/>
          </a:xfrm>
        </p:spPr>
        <p:txBody>
          <a:bodyPr anchor="t" anchorCtr="0">
            <a:noAutofit/>
          </a:bodyPr>
          <a:lstStyle>
            <a:lvl1pPr algn="l">
              <a:lnSpc>
                <a:spcPts val="3200"/>
              </a:lnSpc>
              <a:defRPr sz="2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3490261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t med text två spalter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>
            <a:extLst>
              <a:ext uri="{FF2B5EF4-FFF2-40B4-BE49-F238E27FC236}">
                <a16:creationId xmlns:a16="http://schemas.microsoft.com/office/drawing/2014/main" id="{52AF499F-CEF7-4F8E-9FD6-E85EE92E78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5031" y="1890451"/>
            <a:ext cx="10320306" cy="4108797"/>
          </a:xfrm>
        </p:spPr>
        <p:txBody>
          <a:bodyPr lIns="72000"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100" b="0" u="none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 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</a:t>
            </a:r>
            <a:r>
              <a:rPr lang="sv-SE" err="1"/>
              <a:t>parcimint</a:t>
            </a:r>
            <a:r>
              <a:rPr lang="sv-SE"/>
              <a:t>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.</a:t>
            </a:r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parcimint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 </a:t>
            </a:r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endParaRPr lang="sv-SE"/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.</a:t>
            </a:r>
          </a:p>
          <a:p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EAECDA29-4009-49A4-8C68-C6F9E0189E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5030" y="963661"/>
            <a:ext cx="10320306" cy="650898"/>
          </a:xfrm>
        </p:spPr>
        <p:txBody>
          <a:bodyPr anchor="t" anchorCtr="0">
            <a:noAutofit/>
          </a:bodyPr>
          <a:lstStyle>
            <a:lvl1pPr algn="l">
              <a:lnSpc>
                <a:spcPts val="3200"/>
              </a:lnSpc>
              <a:defRPr sz="2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366236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v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64270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å rubrik punktlist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68B0A689-CAC2-493E-8DC2-27CF9FACDC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DE954B73-65E8-4216-B463-4FA19F0687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957686"/>
            <a:ext cx="9325014" cy="2885329"/>
          </a:xfrm>
        </p:spPr>
        <p:txBody>
          <a:bodyPr numCol="2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B2A86F9-D746-4C6C-B450-A8DF3FA06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9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v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39638774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vit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" y="504001"/>
            <a:ext cx="1620000" cy="706616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1445718D-A037-4D5C-9322-00B1089960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99A26AB0-6557-473D-9AD9-412E6883DA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30243907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vit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" y="504001"/>
            <a:ext cx="1620000" cy="706616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1445718D-A037-4D5C-9322-00B1089960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99A26AB0-6557-473D-9AD9-412E6883DA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37516570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418A96A-16AE-45C7-81A6-C81E709764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BB3A78CF-CBA8-422E-B64E-A7FC8FE488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3866978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190501"/>
            <a:ext cx="12258675" cy="7115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53385971-85B2-4381-B4A4-A4756E7505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3B3A8C9-CBFC-4D68-87D2-FF586740C6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13829947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-1"/>
            <a:ext cx="12192000" cy="69437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5C5DE8B-B3F8-4356-A0A2-F71B1EAC39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313EAC53-DA21-4FBC-8EB6-89BAF612AD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33978775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0968E40-4798-47FF-BF3D-215BE8C28E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D352A87-F0A2-4D87-BC18-261A954221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21396272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4020"/>
            <a:ext cx="10972800" cy="431145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CLICK TO EDIT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421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201977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unktlista blå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88085BE-E8C6-48A8-80DD-9A6A4AA0FC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ABD829E-5BFA-49F3-AD54-E95D39102781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E387571F-34C9-4239-940B-130695967757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E42FCFB-D2BC-4835-BB67-0B1B2827D3FD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30DDA5E-45F1-4577-AFF1-280154A28C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14" name="Underrubrik 2">
            <a:extLst>
              <a:ext uri="{FF2B5EF4-FFF2-40B4-BE49-F238E27FC236}">
                <a16:creationId xmlns:a16="http://schemas.microsoft.com/office/drawing/2014/main" id="{AE1124B3-E297-48E0-8D9C-99383E637F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701077"/>
            <a:ext cx="9325014" cy="3416919"/>
          </a:xfrm>
        </p:spPr>
        <p:txBody>
          <a:bodyPr wrap="square" tIns="72000" bIns="0" numCol="2" spcCol="18000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FAF777B9-A7A6-45CD-AB30-AAA58D772C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3778191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a gr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E6E000-31B2-417A-9ECD-370B124456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74257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0EBBDC94-9EAC-4CBF-8225-54B73B3B94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3471A68-CFA1-4A84-B600-A2A345B96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70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unktlista vit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12" name="Underrubrik 2">
            <a:extLst>
              <a:ext uri="{FF2B5EF4-FFF2-40B4-BE49-F238E27FC236}">
                <a16:creationId xmlns:a16="http://schemas.microsoft.com/office/drawing/2014/main" id="{E59E72FF-93F4-495E-874C-35C905F989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701077"/>
            <a:ext cx="9325014" cy="3416919"/>
          </a:xfrm>
        </p:spPr>
        <p:txBody>
          <a:bodyPr wrap="square" tIns="72000" bIns="0" numCol="2" spcCol="18000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4F9C1776-D844-4896-9DBE-43DE315B78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12887437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2370F-D62A-1836-AAF8-83AA8E02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1D086D-BBFE-5118-F3E8-9330438A1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EEAE35-B825-FC5B-8A05-C8D93800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9F5C-4BD7-834B-8873-5EC4D67A6C51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DC548C-5454-7494-4137-175E1280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FD95A8-9DFD-959B-98B4-B8028C8E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A1D4-5505-5748-9A7A-0F90100A6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64177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54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a grå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0EBBDC94-9EAC-4CBF-8225-54B73B3B94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A4379AE5-4E57-469C-A93F-073037A8C3C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ett diagram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447E630-F8FD-46E8-AE10-44E0FC2134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11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03BAA-20A4-4610-AE47-9C9EA93FC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43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75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679" r:id="rId13"/>
    <p:sldLayoutId id="2147483676" r:id="rId14"/>
    <p:sldLayoutId id="2147483688" r:id="rId15"/>
    <p:sldLayoutId id="2147483699" r:id="rId16"/>
    <p:sldLayoutId id="2147483681" r:id="rId17"/>
    <p:sldLayoutId id="2147483689" r:id="rId18"/>
    <p:sldLayoutId id="2147483696" r:id="rId19"/>
    <p:sldLayoutId id="2147483697" r:id="rId20"/>
    <p:sldLayoutId id="2147483698" r:id="rId21"/>
    <p:sldLayoutId id="2147483690" r:id="rId22"/>
    <p:sldLayoutId id="2147483685" r:id="rId23"/>
    <p:sldLayoutId id="2147483680" r:id="rId24"/>
    <p:sldLayoutId id="2147483677" r:id="rId25"/>
    <p:sldLayoutId id="2147483720" r:id="rId26"/>
    <p:sldLayoutId id="2147483721" r:id="rId27"/>
    <p:sldLayoutId id="2147483732" r:id="rId28"/>
    <p:sldLayoutId id="2147483722" r:id="rId29"/>
    <p:sldLayoutId id="2147483723" r:id="rId30"/>
    <p:sldLayoutId id="2147483724" r:id="rId31"/>
    <p:sldLayoutId id="2147483719" r:id="rId32"/>
    <p:sldLayoutId id="2147483678" r:id="rId33"/>
    <p:sldLayoutId id="2147483687" r:id="rId34"/>
    <p:sldLayoutId id="2147483682" r:id="rId35"/>
    <p:sldLayoutId id="2147483695" r:id="rId36"/>
    <p:sldLayoutId id="2147483694" r:id="rId37"/>
    <p:sldLayoutId id="2147483693" r:id="rId38"/>
    <p:sldLayoutId id="2147483683" r:id="rId39"/>
    <p:sldLayoutId id="2147483743" r:id="rId40"/>
    <p:sldLayoutId id="2147483706" r:id="rId41"/>
    <p:sldLayoutId id="2147483744" r:id="rId42"/>
    <p:sldLayoutId id="2147483707" r:id="rId43"/>
    <p:sldLayoutId id="2147483745" r:id="rId44"/>
    <p:sldLayoutId id="2147483708" r:id="rId45"/>
    <p:sldLayoutId id="2147483746" r:id="rId46"/>
    <p:sldLayoutId id="2147483705" r:id="rId47"/>
    <p:sldLayoutId id="2147483747" r:id="rId48"/>
    <p:sldLayoutId id="2147483702" r:id="rId49"/>
    <p:sldLayoutId id="2147483748" r:id="rId50"/>
    <p:sldLayoutId id="2147483703" r:id="rId51"/>
    <p:sldLayoutId id="2147483749" r:id="rId52"/>
    <p:sldLayoutId id="2147483686" r:id="rId53"/>
    <p:sldLayoutId id="2147483750" r:id="rId54"/>
    <p:sldLayoutId id="2147483725" r:id="rId55"/>
    <p:sldLayoutId id="2147483751" r:id="rId56"/>
    <p:sldLayoutId id="2147483726" r:id="rId57"/>
    <p:sldLayoutId id="2147483752" r:id="rId58"/>
    <p:sldLayoutId id="2147483728" r:id="rId59"/>
    <p:sldLayoutId id="2147483753" r:id="rId60"/>
    <p:sldLayoutId id="2147483729" r:id="rId61"/>
    <p:sldLayoutId id="2147483754" r:id="rId62"/>
    <p:sldLayoutId id="2147483730" r:id="rId63"/>
    <p:sldLayoutId id="2147483755" r:id="rId64"/>
    <p:sldLayoutId id="2147483731" r:id="rId65"/>
    <p:sldLayoutId id="2147483756" r:id="rId66"/>
    <p:sldLayoutId id="2147483684" r:id="rId67"/>
    <p:sldLayoutId id="2147483757" r:id="rId68"/>
    <p:sldLayoutId id="2147483649" r:id="rId69"/>
    <p:sldLayoutId id="2147483758" r:id="rId70"/>
    <p:sldLayoutId id="2147483651" r:id="rId71"/>
    <p:sldLayoutId id="2147483759" r:id="rId72"/>
    <p:sldLayoutId id="2147483653" r:id="rId73"/>
    <p:sldLayoutId id="2147483654" r:id="rId74"/>
    <p:sldLayoutId id="2147483655" r:id="rId75"/>
    <p:sldLayoutId id="2147483656" r:id="rId76"/>
    <p:sldLayoutId id="2147483738" r:id="rId77"/>
    <p:sldLayoutId id="2147483739" r:id="rId78"/>
    <p:sldLayoutId id="2147483742" r:id="rId79"/>
    <p:sldLayoutId id="2147483760" r:id="rId80"/>
    <p:sldLayoutId id="2147483762" r:id="rId8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17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 cap="none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342000" algn="l" defTabSz="12600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 cap="none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orient="horz" pos="414">
          <p15:clr>
            <a:srgbClr val="F26B43"/>
          </p15:clr>
        </p15:guide>
        <p15:guide id="4" orient="horz" pos="935">
          <p15:clr>
            <a:srgbClr val="F26B43"/>
          </p15:clr>
        </p15:guide>
        <p15:guide id="5" orient="horz" pos="3249">
          <p15:clr>
            <a:srgbClr val="F26B43"/>
          </p15:clr>
        </p15:guide>
        <p15:guide id="6" orient="horz" pos="3906">
          <p15:clr>
            <a:srgbClr val="F26B43"/>
          </p15:clr>
        </p15:guide>
        <p15:guide id="7" pos="597">
          <p15:clr>
            <a:srgbClr val="F26B43"/>
          </p15:clr>
        </p15:guide>
        <p15:guide id="8" pos="7083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B3241-2A24-3AE3-3C8E-233A83E33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3D91F9-15C5-E460-0EF1-9C05D9F25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6000" dirty="0" err="1">
                <a:solidFill>
                  <a:srgbClr val="006CB2"/>
                </a:solidFill>
                <a:latin typeface="Verdana"/>
                <a:ea typeface="Verdana"/>
              </a:rPr>
              <a:t>Taking</a:t>
            </a:r>
            <a:r>
              <a:rPr lang="sv-SE" sz="6000" dirty="0">
                <a:solidFill>
                  <a:srgbClr val="006CB2"/>
                </a:solidFill>
                <a:latin typeface="Verdana"/>
                <a:ea typeface="Verdana"/>
              </a:rPr>
              <a:t> the </a:t>
            </a:r>
            <a:r>
              <a:rPr lang="sv-SE" sz="6000" dirty="0" err="1">
                <a:solidFill>
                  <a:srgbClr val="006CB2"/>
                </a:solidFill>
                <a:latin typeface="Verdana"/>
                <a:ea typeface="Verdana"/>
              </a:rPr>
              <a:t>pulse</a:t>
            </a:r>
            <a:r>
              <a:rPr lang="sv-SE" sz="6000" dirty="0">
                <a:solidFill>
                  <a:srgbClr val="006CB2"/>
                </a:solidFill>
                <a:latin typeface="Verdana"/>
                <a:ea typeface="Verdana"/>
              </a:rPr>
              <a:t> </a:t>
            </a:r>
            <a:r>
              <a:rPr lang="sv-SE" sz="6000" dirty="0" err="1">
                <a:solidFill>
                  <a:srgbClr val="006CB2"/>
                </a:solidFill>
                <a:latin typeface="Verdana"/>
                <a:ea typeface="Verdana"/>
              </a:rPr>
              <a:t>of</a:t>
            </a:r>
            <a:r>
              <a:rPr lang="sv-SE" sz="6000" dirty="0">
                <a:solidFill>
                  <a:srgbClr val="006CB2"/>
                </a:solidFill>
                <a:latin typeface="Verdana"/>
                <a:ea typeface="Verdana"/>
              </a:rPr>
              <a:t> Hagastaden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1C039-7AAF-9DE7-5355-D3324E514CF2}"/>
              </a:ext>
            </a:extLst>
          </p:cNvPr>
          <p:cNvSpPr txBox="1"/>
          <p:nvPr/>
        </p:nvSpPr>
        <p:spPr>
          <a:xfrm>
            <a:off x="4593181" y="3831231"/>
            <a:ext cx="2573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>
                <a:solidFill>
                  <a:srgbClr val="006CB2"/>
                </a:solidFill>
              </a:rPr>
              <a:t>April 2026</a:t>
            </a:r>
          </a:p>
        </p:txBody>
      </p:sp>
    </p:spTree>
    <p:extLst>
      <p:ext uri="{BB962C8B-B14F-4D97-AF65-F5344CB8AC3E}">
        <p14:creationId xmlns:p14="http://schemas.microsoft.com/office/powerpoint/2010/main" val="1359427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25B76-236C-B332-04B4-FB303CD1D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FC5FC7-E4CC-23D4-29E9-AC6942916C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12000" dirty="0">
                <a:solidFill>
                  <a:srgbClr val="006CB2"/>
                </a:solidFill>
              </a:rPr>
              <a:t>300%</a:t>
            </a:r>
            <a:endParaRPr lang="sv-SE" sz="12000" dirty="0">
              <a:solidFill>
                <a:srgbClr val="006CB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5F772E-9D10-F2B2-2FC2-540C2D5932EC}"/>
              </a:ext>
            </a:extLst>
          </p:cNvPr>
          <p:cNvSpPr txBox="1"/>
          <p:nvPr/>
        </p:nvSpPr>
        <p:spPr>
          <a:xfrm>
            <a:off x="2752873" y="3888953"/>
            <a:ext cx="668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dirty="0"/>
              <a:t>increase in life science companies in Hagastaden since 2010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4E2786-83BC-9187-1FAA-C63EB054DDE0}"/>
              </a:ext>
            </a:extLst>
          </p:cNvPr>
          <p:cNvSpPr txBox="1"/>
          <p:nvPr/>
        </p:nvSpPr>
        <p:spPr>
          <a:xfrm>
            <a:off x="268405" y="5933119"/>
            <a:ext cx="8175508" cy="5530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000" dirty="0">
                <a:solidFill>
                  <a:schemeClr val="bg2"/>
                </a:solidFill>
              </a:rPr>
              <a:t>Source: </a:t>
            </a:r>
            <a:r>
              <a:rPr lang="sv-SE" sz="1000" dirty="0" err="1">
                <a:solidFill>
                  <a:schemeClr val="bg2"/>
                </a:solidFill>
              </a:rPr>
              <a:t>Statistics</a:t>
            </a:r>
            <a:r>
              <a:rPr lang="sv-SE" sz="1000" dirty="0">
                <a:solidFill>
                  <a:schemeClr val="bg2"/>
                </a:solidFill>
              </a:rPr>
              <a:t> Sweden (SCB), </a:t>
            </a:r>
            <a:r>
              <a:rPr lang="sv-SE" sz="1000" dirty="0" err="1">
                <a:solidFill>
                  <a:schemeClr val="bg2"/>
                </a:solidFill>
              </a:rPr>
              <a:t>analysis</a:t>
            </a:r>
            <a:r>
              <a:rPr lang="sv-SE" sz="1000" dirty="0">
                <a:solidFill>
                  <a:schemeClr val="bg2"/>
                </a:solidFill>
              </a:rPr>
              <a:t> by Stockholm Science City. </a:t>
            </a:r>
            <a:r>
              <a:rPr lang="sv-SE" sz="1000" dirty="0" err="1">
                <a:solidFill>
                  <a:schemeClr val="bg2"/>
                </a:solidFill>
              </a:rPr>
              <a:t>Refers</a:t>
            </a:r>
            <a:r>
              <a:rPr lang="sv-SE" sz="1000" dirty="0">
                <a:solidFill>
                  <a:schemeClr val="bg2"/>
                </a:solidFill>
              </a:rPr>
              <a:t> to life science </a:t>
            </a:r>
            <a:r>
              <a:rPr lang="sv-SE" sz="1000" dirty="0" err="1">
                <a:solidFill>
                  <a:schemeClr val="bg2"/>
                </a:solidFill>
              </a:rPr>
              <a:t>companies</a:t>
            </a:r>
            <a:r>
              <a:rPr lang="sv-SE" sz="1000" dirty="0">
                <a:solidFill>
                  <a:schemeClr val="bg2"/>
                </a:solidFill>
              </a:rPr>
              <a:t> (</a:t>
            </a:r>
            <a:r>
              <a:rPr lang="sv-SE" sz="1000" dirty="0" err="1">
                <a:solidFill>
                  <a:schemeClr val="bg2"/>
                </a:solidFill>
              </a:rPr>
              <a:t>limited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liability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companies</a:t>
            </a:r>
            <a:r>
              <a:rPr lang="sv-SE" sz="1000" dirty="0">
                <a:solidFill>
                  <a:schemeClr val="bg2"/>
                </a:solidFill>
              </a:rPr>
              <a:t>) </a:t>
            </a:r>
            <a:r>
              <a:rPr lang="sv-SE" sz="1000" dirty="0" err="1">
                <a:solidFill>
                  <a:schemeClr val="bg2"/>
                </a:solidFill>
              </a:rPr>
              <a:t>registered</a:t>
            </a:r>
            <a:r>
              <a:rPr lang="sv-SE" sz="1000" dirty="0">
                <a:solidFill>
                  <a:schemeClr val="bg2"/>
                </a:solidFill>
              </a:rPr>
              <a:t> in Hagastaden, as </a:t>
            </a:r>
            <a:r>
              <a:rPr lang="sv-SE" sz="1000" dirty="0" err="1">
                <a:solidFill>
                  <a:schemeClr val="bg2"/>
                </a:solidFill>
              </a:rPr>
              <a:t>well</a:t>
            </a:r>
            <a:r>
              <a:rPr lang="sv-SE" sz="1000" dirty="0">
                <a:solidFill>
                  <a:schemeClr val="bg2"/>
                </a:solidFill>
              </a:rPr>
              <a:t> as </a:t>
            </a:r>
            <a:r>
              <a:rPr lang="sv-SE" sz="1000" dirty="0" err="1">
                <a:solidFill>
                  <a:schemeClr val="bg2"/>
                </a:solidFill>
              </a:rPr>
              <a:t>companies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with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offices</a:t>
            </a:r>
            <a:r>
              <a:rPr lang="sv-SE" sz="1000" dirty="0">
                <a:solidFill>
                  <a:schemeClr val="bg2"/>
                </a:solidFill>
              </a:rPr>
              <a:t>/</a:t>
            </a:r>
            <a:r>
              <a:rPr lang="sv-SE" sz="1000" dirty="0" err="1">
                <a:solidFill>
                  <a:schemeClr val="bg2"/>
                </a:solidFill>
              </a:rPr>
              <a:t>workplaces</a:t>
            </a:r>
            <a:r>
              <a:rPr lang="sv-SE" sz="1000" dirty="0">
                <a:solidFill>
                  <a:schemeClr val="bg2"/>
                </a:solidFill>
              </a:rPr>
              <a:t> in the area, </a:t>
            </a:r>
            <a:r>
              <a:rPr lang="sv-SE" sz="1000" dirty="0" err="1">
                <a:solidFill>
                  <a:schemeClr val="bg2"/>
                </a:solidFill>
              </a:rPr>
              <a:t>even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if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their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headquarters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are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located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elsewhere</a:t>
            </a:r>
            <a:r>
              <a:rPr lang="sv-SE" sz="1000" dirty="0">
                <a:solidFill>
                  <a:schemeClr val="bg2"/>
                </a:solidFill>
              </a:rPr>
              <a:t>, 2026.</a:t>
            </a:r>
            <a:endParaRPr lang="en-SE" sz="10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3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20320-166B-332E-6B22-881ED41BF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C13B204C-8603-DA71-0BBB-E99E4450AA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85A9EF0-100C-5C7B-0936-127366DEAD81}"/>
              </a:ext>
            </a:extLst>
          </p:cNvPr>
          <p:cNvSpPr/>
          <p:nvPr/>
        </p:nvSpPr>
        <p:spPr>
          <a:xfrm>
            <a:off x="4292299" y="1600219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 b="1" noProof="0">
              <a:solidFill>
                <a:schemeClr val="bg1">
                  <a:lumMod val="50000"/>
                </a:schemeClr>
              </a:solidFill>
              <a:ea typeface="verdana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67C2896-9D97-9FA2-EB9D-8121F58C53F7}"/>
              </a:ext>
            </a:extLst>
          </p:cNvPr>
          <p:cNvSpPr/>
          <p:nvPr/>
        </p:nvSpPr>
        <p:spPr>
          <a:xfrm>
            <a:off x="4292299" y="2413315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 noProof="0">
              <a:solidFill>
                <a:schemeClr val="tx1">
                  <a:lumMod val="50000"/>
                  <a:lumOff val="50000"/>
                </a:schemeClr>
              </a:solidFill>
              <a:ea typeface="verdan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8874AA-30CB-7920-4463-9F7ECB71B8B3}"/>
              </a:ext>
            </a:extLst>
          </p:cNvPr>
          <p:cNvSpPr txBox="1"/>
          <p:nvPr/>
        </p:nvSpPr>
        <p:spPr>
          <a:xfrm>
            <a:off x="268405" y="5970831"/>
            <a:ext cx="7580195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000" dirty="0">
                <a:solidFill>
                  <a:schemeClr val="bg2"/>
                </a:solidFill>
              </a:rPr>
              <a:t>Source: </a:t>
            </a:r>
            <a:r>
              <a:rPr lang="sv-SE" sz="1000" dirty="0" err="1">
                <a:solidFill>
                  <a:schemeClr val="bg2"/>
                </a:solidFill>
              </a:rPr>
              <a:t>Statistics</a:t>
            </a:r>
            <a:r>
              <a:rPr lang="sv-SE" sz="1000" dirty="0">
                <a:solidFill>
                  <a:schemeClr val="bg2"/>
                </a:solidFill>
              </a:rPr>
              <a:t> Sweden (SCB), </a:t>
            </a:r>
            <a:r>
              <a:rPr lang="sv-SE" sz="1000" dirty="0" err="1">
                <a:solidFill>
                  <a:schemeClr val="bg2"/>
                </a:solidFill>
              </a:rPr>
              <a:t>analysis</a:t>
            </a:r>
            <a:r>
              <a:rPr lang="sv-SE" sz="1000" dirty="0">
                <a:solidFill>
                  <a:schemeClr val="bg2"/>
                </a:solidFill>
              </a:rPr>
              <a:t> by Stockholm Science City. </a:t>
            </a:r>
            <a:r>
              <a:rPr lang="sv-SE" sz="1000" dirty="0" err="1">
                <a:solidFill>
                  <a:schemeClr val="bg2"/>
                </a:solidFill>
              </a:rPr>
              <a:t>Refers</a:t>
            </a:r>
            <a:r>
              <a:rPr lang="sv-SE" sz="1000" dirty="0">
                <a:solidFill>
                  <a:schemeClr val="bg2"/>
                </a:solidFill>
              </a:rPr>
              <a:t> to life science </a:t>
            </a:r>
            <a:r>
              <a:rPr lang="sv-SE" sz="1000" dirty="0" err="1">
                <a:solidFill>
                  <a:schemeClr val="bg2"/>
                </a:solidFill>
              </a:rPr>
              <a:t>companies</a:t>
            </a:r>
            <a:r>
              <a:rPr lang="sv-SE" sz="1000" dirty="0">
                <a:solidFill>
                  <a:schemeClr val="bg2"/>
                </a:solidFill>
              </a:rPr>
              <a:t> (</a:t>
            </a:r>
            <a:r>
              <a:rPr lang="sv-SE" sz="1000" dirty="0" err="1">
                <a:solidFill>
                  <a:schemeClr val="bg2"/>
                </a:solidFill>
              </a:rPr>
              <a:t>limited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liability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companies</a:t>
            </a:r>
            <a:r>
              <a:rPr lang="sv-SE" sz="1000" dirty="0">
                <a:solidFill>
                  <a:schemeClr val="bg2"/>
                </a:solidFill>
              </a:rPr>
              <a:t>) </a:t>
            </a:r>
            <a:r>
              <a:rPr lang="sv-SE" sz="1000" dirty="0" err="1">
                <a:solidFill>
                  <a:schemeClr val="bg2"/>
                </a:solidFill>
              </a:rPr>
              <a:t>registered</a:t>
            </a:r>
            <a:r>
              <a:rPr lang="sv-SE" sz="1000" dirty="0">
                <a:solidFill>
                  <a:schemeClr val="bg2"/>
                </a:solidFill>
              </a:rPr>
              <a:t> in Hagastaden, as </a:t>
            </a:r>
            <a:r>
              <a:rPr lang="sv-SE" sz="1000" dirty="0" err="1">
                <a:solidFill>
                  <a:schemeClr val="bg2"/>
                </a:solidFill>
              </a:rPr>
              <a:t>well</a:t>
            </a:r>
            <a:r>
              <a:rPr lang="sv-SE" sz="1000" dirty="0">
                <a:solidFill>
                  <a:schemeClr val="bg2"/>
                </a:solidFill>
              </a:rPr>
              <a:t> as </a:t>
            </a:r>
            <a:r>
              <a:rPr lang="sv-SE" sz="1000" dirty="0" err="1">
                <a:solidFill>
                  <a:schemeClr val="bg2"/>
                </a:solidFill>
              </a:rPr>
              <a:t>companies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with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offices</a:t>
            </a:r>
            <a:r>
              <a:rPr lang="sv-SE" sz="1000" dirty="0">
                <a:solidFill>
                  <a:schemeClr val="bg2"/>
                </a:solidFill>
              </a:rPr>
              <a:t>/</a:t>
            </a:r>
            <a:r>
              <a:rPr lang="sv-SE" sz="1000" dirty="0" err="1">
                <a:solidFill>
                  <a:schemeClr val="bg2"/>
                </a:solidFill>
              </a:rPr>
              <a:t>workplaces</a:t>
            </a:r>
            <a:r>
              <a:rPr lang="sv-SE" sz="1000" dirty="0">
                <a:solidFill>
                  <a:schemeClr val="bg2"/>
                </a:solidFill>
              </a:rPr>
              <a:t> in the area, </a:t>
            </a:r>
            <a:r>
              <a:rPr lang="sv-SE" sz="1000" dirty="0" err="1">
                <a:solidFill>
                  <a:schemeClr val="bg2"/>
                </a:solidFill>
              </a:rPr>
              <a:t>even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if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their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headquarters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are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located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elsewhere</a:t>
            </a:r>
            <a:r>
              <a:rPr lang="sv-SE" sz="1000" dirty="0">
                <a:solidFill>
                  <a:schemeClr val="bg2"/>
                </a:solidFill>
              </a:rPr>
              <a:t>, 2026.</a:t>
            </a:r>
            <a:endParaRPr lang="en-SE" sz="1000" i="1" dirty="0">
              <a:solidFill>
                <a:schemeClr val="bg2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C7AECF6-BF23-8798-EA11-4D28F60776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00554"/>
              </p:ext>
            </p:extLst>
          </p:nvPr>
        </p:nvGraphicFramePr>
        <p:xfrm>
          <a:off x="452092" y="1667615"/>
          <a:ext cx="6575009" cy="375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69113CE-7692-DB14-9F88-87A4709BD3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354515"/>
              </p:ext>
            </p:extLst>
          </p:nvPr>
        </p:nvGraphicFramePr>
        <p:xfrm>
          <a:off x="6679248" y="1263968"/>
          <a:ext cx="5679014" cy="407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B7C1741-ABE2-3451-0911-98D1B6CFEAC2}"/>
              </a:ext>
            </a:extLst>
          </p:cNvPr>
          <p:cNvSpPr txBox="1"/>
          <p:nvPr/>
        </p:nvSpPr>
        <p:spPr>
          <a:xfrm>
            <a:off x="452092" y="308425"/>
            <a:ext cx="116156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500" b="1" dirty="0">
                <a:solidFill>
                  <a:srgbClr val="006CB2"/>
                </a:solidFill>
              </a:rPr>
              <a:t>Life science </a:t>
            </a:r>
            <a:r>
              <a:rPr lang="sv-SE" sz="3500" b="1" dirty="0" err="1">
                <a:solidFill>
                  <a:srgbClr val="006CB2"/>
                </a:solidFill>
              </a:rPr>
              <a:t>enterprises</a:t>
            </a:r>
            <a:r>
              <a:rPr lang="sv-SE" sz="3500" b="1" dirty="0">
                <a:solidFill>
                  <a:srgbClr val="006CB2"/>
                </a:solidFill>
              </a:rPr>
              <a:t> in </a:t>
            </a:r>
            <a:r>
              <a:rPr sz="3500" b="1" dirty="0">
                <a:solidFill>
                  <a:srgbClr val="006CB2"/>
                </a:solidFill>
              </a:rPr>
              <a:t>Hagastadens 2026</a:t>
            </a:r>
          </a:p>
        </p:txBody>
      </p:sp>
    </p:spTree>
    <p:extLst>
      <p:ext uri="{BB962C8B-B14F-4D97-AF65-F5344CB8AC3E}">
        <p14:creationId xmlns:p14="http://schemas.microsoft.com/office/powerpoint/2010/main" val="1534357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A71EF2A-133A-C851-006C-13FD10A886C5}"/>
              </a:ext>
            </a:extLst>
          </p:cNvPr>
          <p:cNvSpPr/>
          <p:nvPr/>
        </p:nvSpPr>
        <p:spPr>
          <a:xfrm>
            <a:off x="536970" y="430622"/>
            <a:ext cx="11826480" cy="13255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sz="3600" b="1" dirty="0">
                <a:solidFill>
                  <a:srgbClr val="006CB2"/>
                </a:solidFill>
              </a:rPr>
              <a:t>All life science companies in Stockholm/</a:t>
            </a:r>
            <a:r>
              <a:rPr lang="en-GB" sz="3600" b="1" dirty="0">
                <a:solidFill>
                  <a:srgbClr val="006CB2"/>
                </a:solidFill>
              </a:rPr>
              <a:t> </a:t>
            </a:r>
            <a:r>
              <a:rPr sz="3600" b="1" dirty="0">
                <a:solidFill>
                  <a:srgbClr val="006CB2"/>
                </a:solidFill>
              </a:rPr>
              <a:t>Uppsala are available at </a:t>
            </a:r>
            <a:r>
              <a:rPr sz="3600" b="1" dirty="0">
                <a:solidFill>
                  <a:srgbClr val="ED8B00"/>
                </a:solidFill>
              </a:rPr>
              <a:t>ssci.se</a:t>
            </a:r>
            <a:endParaRPr lang="en-US" sz="3600" b="1" dirty="0">
              <a:solidFill>
                <a:srgbClr val="ED8B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E9D01-3050-8B7E-272E-B5041AD1EC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77" y="1756184"/>
            <a:ext cx="8494005" cy="43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53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CB0C0D-F87C-ECC4-99D0-BE82E9387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D8BE14B-5486-5EB6-D1FA-A7183581D1DC}"/>
              </a:ext>
            </a:extLst>
          </p:cNvPr>
          <p:cNvSpPr/>
          <p:nvPr/>
        </p:nvSpPr>
        <p:spPr>
          <a:xfrm rot="19716595">
            <a:off x="4563480" y="3808361"/>
            <a:ext cx="3607496" cy="2081815"/>
          </a:xfrm>
          <a:prstGeom prst="ellipse">
            <a:avLst/>
          </a:prstGeom>
          <a:solidFill>
            <a:schemeClr val="accent1">
              <a:alpha val="5467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B5086D5F-B28C-C581-913B-130B6E35B0E1}"/>
              </a:ext>
            </a:extLst>
          </p:cNvPr>
          <p:cNvSpPr/>
          <p:nvPr/>
        </p:nvSpPr>
        <p:spPr>
          <a:xfrm>
            <a:off x="1117921" y="438260"/>
            <a:ext cx="8287163" cy="6370370"/>
          </a:xfrm>
          <a:custGeom>
            <a:avLst/>
            <a:gdLst>
              <a:gd name="csX0" fmla="*/ 3892490 w 8287163"/>
              <a:gd name="csY0" fmla="*/ 213093 h 6370370"/>
              <a:gd name="csX1" fmla="*/ 2727569 w 8287163"/>
              <a:gd name="csY1" fmla="*/ 338354 h 6370370"/>
              <a:gd name="csX2" fmla="*/ 1976008 w 8287163"/>
              <a:gd name="csY2" fmla="*/ 75307 h 6370370"/>
              <a:gd name="csX3" fmla="*/ 1174342 w 8287163"/>
              <a:gd name="csY3" fmla="*/ 851921 h 6370370"/>
              <a:gd name="csX4" fmla="*/ 535515 w 8287163"/>
              <a:gd name="csY4" fmla="*/ 864447 h 6370370"/>
              <a:gd name="csX5" fmla="*/ 1800643 w 8287163"/>
              <a:gd name="csY5" fmla="*/ 2204732 h 6370370"/>
              <a:gd name="csX6" fmla="*/ 1763065 w 8287163"/>
              <a:gd name="csY6" fmla="*/ 2179680 h 6370370"/>
              <a:gd name="csX7" fmla="*/ 1236972 w 8287163"/>
              <a:gd name="csY7" fmla="*/ 2655669 h 6370370"/>
              <a:gd name="csX8" fmla="*/ 72052 w 8287163"/>
              <a:gd name="csY8" fmla="*/ 2693247 h 6370370"/>
              <a:gd name="csX9" fmla="*/ 122156 w 8287163"/>
              <a:gd name="csY9" fmla="*/ 2705773 h 6370370"/>
              <a:gd name="csX10" fmla="*/ 97104 w 8287163"/>
              <a:gd name="csY10" fmla="*/ 3119132 h 6370370"/>
              <a:gd name="csX11" fmla="*/ 886243 w 8287163"/>
              <a:gd name="csY11" fmla="*/ 3194288 h 6370370"/>
              <a:gd name="csX12" fmla="*/ 1236972 w 8287163"/>
              <a:gd name="csY12" fmla="*/ 3970902 h 6370370"/>
              <a:gd name="csX13" fmla="*/ 1324654 w 8287163"/>
              <a:gd name="csY13" fmla="*/ 4008480 h 6370370"/>
              <a:gd name="csX14" fmla="*/ 2639887 w 8287163"/>
              <a:gd name="csY14" fmla="*/ 3407230 h 6370370"/>
              <a:gd name="csX15" fmla="*/ 4355953 w 8287163"/>
              <a:gd name="csY15" fmla="*/ 6313269 h 6370370"/>
              <a:gd name="csX16" fmla="*/ 7261991 w 8287163"/>
              <a:gd name="csY16" fmla="*/ 5298661 h 6370370"/>
              <a:gd name="csX17" fmla="*/ 8264074 w 8287163"/>
              <a:gd name="csY17" fmla="*/ 4822672 h 6370370"/>
              <a:gd name="csX18" fmla="*/ 7900819 w 8287163"/>
              <a:gd name="csY18" fmla="*/ 3332074 h 6370370"/>
              <a:gd name="csX19" fmla="*/ 7161783 w 8287163"/>
              <a:gd name="csY19" fmla="*/ 3657751 h 6370370"/>
              <a:gd name="csX20" fmla="*/ 3892490 w 8287163"/>
              <a:gd name="csY20" fmla="*/ 213093 h 63703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8287163" h="6370370">
                <a:moveTo>
                  <a:pt x="3892490" y="213093"/>
                </a:moveTo>
                <a:cubicBezTo>
                  <a:pt x="3153454" y="-340140"/>
                  <a:pt x="3046983" y="361318"/>
                  <a:pt x="2727569" y="338354"/>
                </a:cubicBezTo>
                <a:cubicBezTo>
                  <a:pt x="2408155" y="315390"/>
                  <a:pt x="2234879" y="-10287"/>
                  <a:pt x="1976008" y="75307"/>
                </a:cubicBezTo>
                <a:cubicBezTo>
                  <a:pt x="1717137" y="160901"/>
                  <a:pt x="1414424" y="720398"/>
                  <a:pt x="1174342" y="851921"/>
                </a:cubicBezTo>
                <a:cubicBezTo>
                  <a:pt x="934260" y="983444"/>
                  <a:pt x="431132" y="638979"/>
                  <a:pt x="535515" y="864447"/>
                </a:cubicBezTo>
                <a:cubicBezTo>
                  <a:pt x="639898" y="1089915"/>
                  <a:pt x="1596051" y="1985527"/>
                  <a:pt x="1800643" y="2204732"/>
                </a:cubicBezTo>
                <a:cubicBezTo>
                  <a:pt x="2005235" y="2423938"/>
                  <a:pt x="1857010" y="2104524"/>
                  <a:pt x="1763065" y="2179680"/>
                </a:cubicBezTo>
                <a:cubicBezTo>
                  <a:pt x="1669120" y="2254836"/>
                  <a:pt x="1518807" y="2570075"/>
                  <a:pt x="1236972" y="2655669"/>
                </a:cubicBezTo>
                <a:cubicBezTo>
                  <a:pt x="955136" y="2741264"/>
                  <a:pt x="257855" y="2684896"/>
                  <a:pt x="72052" y="2693247"/>
                </a:cubicBezTo>
                <a:cubicBezTo>
                  <a:pt x="-113751" y="2701598"/>
                  <a:pt x="117981" y="2634792"/>
                  <a:pt x="122156" y="2705773"/>
                </a:cubicBezTo>
                <a:cubicBezTo>
                  <a:pt x="126331" y="2776754"/>
                  <a:pt x="-30244" y="3037713"/>
                  <a:pt x="97104" y="3119132"/>
                </a:cubicBezTo>
                <a:cubicBezTo>
                  <a:pt x="224452" y="3200551"/>
                  <a:pt x="696265" y="3052326"/>
                  <a:pt x="886243" y="3194288"/>
                </a:cubicBezTo>
                <a:cubicBezTo>
                  <a:pt x="1076221" y="3336250"/>
                  <a:pt x="1163903" y="3835203"/>
                  <a:pt x="1236972" y="3970902"/>
                </a:cubicBezTo>
                <a:cubicBezTo>
                  <a:pt x="1310040" y="4106601"/>
                  <a:pt x="1090835" y="4102425"/>
                  <a:pt x="1324654" y="4008480"/>
                </a:cubicBezTo>
                <a:cubicBezTo>
                  <a:pt x="1558473" y="3914535"/>
                  <a:pt x="2134671" y="3023099"/>
                  <a:pt x="2639887" y="3407230"/>
                </a:cubicBezTo>
                <a:cubicBezTo>
                  <a:pt x="3145103" y="3791361"/>
                  <a:pt x="3585602" y="5998031"/>
                  <a:pt x="4355953" y="6313269"/>
                </a:cubicBezTo>
                <a:cubicBezTo>
                  <a:pt x="5126304" y="6628507"/>
                  <a:pt x="6610637" y="5547094"/>
                  <a:pt x="7261991" y="5298661"/>
                </a:cubicBezTo>
                <a:cubicBezTo>
                  <a:pt x="7913345" y="5050228"/>
                  <a:pt x="8157603" y="5150437"/>
                  <a:pt x="8264074" y="4822672"/>
                </a:cubicBezTo>
                <a:cubicBezTo>
                  <a:pt x="8370545" y="4494907"/>
                  <a:pt x="8084534" y="3526228"/>
                  <a:pt x="7900819" y="3332074"/>
                </a:cubicBezTo>
                <a:cubicBezTo>
                  <a:pt x="7717104" y="3137921"/>
                  <a:pt x="7825663" y="4181757"/>
                  <a:pt x="7161783" y="3657751"/>
                </a:cubicBezTo>
                <a:cubicBezTo>
                  <a:pt x="6497904" y="3133746"/>
                  <a:pt x="4631526" y="766326"/>
                  <a:pt x="3892490" y="213093"/>
                </a:cubicBezTo>
                <a:close/>
              </a:path>
            </a:pathLst>
          </a:cu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52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5E029-3345-7B21-5C77-5C7C87329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3CC7FF-DDA8-4B11-B354-2BA4B2C104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12000" dirty="0">
                <a:solidFill>
                  <a:srgbClr val="006CB2"/>
                </a:solidFill>
              </a:rPr>
              <a:t>3800</a:t>
            </a:r>
            <a:endParaRPr lang="sv-SE" sz="12000" dirty="0">
              <a:solidFill>
                <a:srgbClr val="006CB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1C6A3E-C6AE-26E7-F02B-19607B749877}"/>
              </a:ext>
            </a:extLst>
          </p:cNvPr>
          <p:cNvSpPr txBox="1"/>
          <p:nvPr/>
        </p:nvSpPr>
        <p:spPr>
          <a:xfrm>
            <a:off x="3082931" y="3888953"/>
            <a:ext cx="702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of </a:t>
            </a:r>
            <a:r>
              <a:rPr lang="sv-SE" dirty="0" err="1"/>
              <a:t>Sweden’s</a:t>
            </a:r>
            <a:r>
              <a:rPr lang="sv-SE" dirty="0"/>
              <a:t> </a:t>
            </a:r>
            <a:r>
              <a:rPr lang="sv-SE" dirty="0" err="1"/>
              <a:t>workplaces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located</a:t>
            </a:r>
            <a:r>
              <a:rPr lang="sv-SE" dirty="0"/>
              <a:t> in Hagastaden in 2026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904264-B3E7-5E66-64DB-BB8F41D3B877}"/>
              </a:ext>
            </a:extLst>
          </p:cNvPr>
          <p:cNvSpPr txBox="1"/>
          <p:nvPr/>
        </p:nvSpPr>
        <p:spPr>
          <a:xfrm>
            <a:off x="268406" y="6076338"/>
            <a:ext cx="7246820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000" dirty="0">
                <a:solidFill>
                  <a:schemeClr val="bg2"/>
                </a:solidFill>
              </a:rPr>
              <a:t>Source: </a:t>
            </a:r>
            <a:r>
              <a:rPr lang="sv-SE" sz="1000" dirty="0" err="1">
                <a:solidFill>
                  <a:schemeClr val="bg2"/>
                </a:solidFill>
              </a:rPr>
              <a:t>Statistics</a:t>
            </a:r>
            <a:r>
              <a:rPr lang="sv-SE" sz="1000" dirty="0">
                <a:solidFill>
                  <a:schemeClr val="bg2"/>
                </a:solidFill>
              </a:rPr>
              <a:t> Sweden (SCB), </a:t>
            </a:r>
            <a:r>
              <a:rPr lang="sv-SE" sz="1000" dirty="0" err="1">
                <a:solidFill>
                  <a:schemeClr val="bg2"/>
                </a:solidFill>
              </a:rPr>
              <a:t>analysis</a:t>
            </a:r>
            <a:r>
              <a:rPr lang="sv-SE" sz="1000" dirty="0">
                <a:solidFill>
                  <a:schemeClr val="bg2"/>
                </a:solidFill>
              </a:rPr>
              <a:t> by Stockholm Science City. </a:t>
            </a:r>
            <a:r>
              <a:rPr lang="sv-SE" sz="1000" dirty="0" err="1">
                <a:solidFill>
                  <a:schemeClr val="bg2"/>
                </a:solidFill>
              </a:rPr>
              <a:t>Refers</a:t>
            </a:r>
            <a:r>
              <a:rPr lang="sv-SE" sz="1000" dirty="0">
                <a:solidFill>
                  <a:schemeClr val="bg2"/>
                </a:solidFill>
              </a:rPr>
              <a:t> to </a:t>
            </a:r>
            <a:r>
              <a:rPr lang="sv-SE" sz="1000" dirty="0" err="1">
                <a:solidFill>
                  <a:schemeClr val="bg2"/>
                </a:solidFill>
              </a:rPr>
              <a:t>limited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liability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companies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registered</a:t>
            </a:r>
            <a:r>
              <a:rPr lang="sv-SE" sz="1000" dirty="0">
                <a:solidFill>
                  <a:schemeClr val="bg2"/>
                </a:solidFill>
              </a:rPr>
              <a:t> in Hagastaden, as </a:t>
            </a:r>
            <a:r>
              <a:rPr lang="sv-SE" sz="1000" dirty="0" err="1">
                <a:solidFill>
                  <a:schemeClr val="bg2"/>
                </a:solidFill>
              </a:rPr>
              <a:t>well</a:t>
            </a:r>
            <a:r>
              <a:rPr lang="sv-SE" sz="1000" dirty="0">
                <a:solidFill>
                  <a:schemeClr val="bg2"/>
                </a:solidFill>
              </a:rPr>
              <a:t> as </a:t>
            </a:r>
            <a:r>
              <a:rPr lang="sv-SE" sz="1000" dirty="0" err="1">
                <a:solidFill>
                  <a:schemeClr val="bg2"/>
                </a:solidFill>
              </a:rPr>
              <a:t>companies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with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offices</a:t>
            </a:r>
            <a:r>
              <a:rPr lang="sv-SE" sz="1000" dirty="0">
                <a:solidFill>
                  <a:schemeClr val="bg2"/>
                </a:solidFill>
              </a:rPr>
              <a:t>/</a:t>
            </a:r>
            <a:r>
              <a:rPr lang="sv-SE" sz="1000" dirty="0" err="1">
                <a:solidFill>
                  <a:schemeClr val="bg2"/>
                </a:solidFill>
              </a:rPr>
              <a:t>workplaces</a:t>
            </a:r>
            <a:r>
              <a:rPr lang="sv-SE" sz="1000" dirty="0">
                <a:solidFill>
                  <a:schemeClr val="bg2"/>
                </a:solidFill>
              </a:rPr>
              <a:t> in the area, </a:t>
            </a:r>
            <a:r>
              <a:rPr lang="sv-SE" sz="1000" dirty="0" err="1">
                <a:solidFill>
                  <a:schemeClr val="bg2"/>
                </a:solidFill>
              </a:rPr>
              <a:t>even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if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their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headquarters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are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located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elsewhere</a:t>
            </a:r>
            <a:r>
              <a:rPr lang="sv-SE" sz="1000" dirty="0">
                <a:solidFill>
                  <a:schemeClr val="bg2"/>
                </a:solidFill>
              </a:rPr>
              <a:t>, 2026.</a:t>
            </a:r>
            <a:endParaRPr lang="en-SE" sz="10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57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3EADBF-9D64-4FC7-E1D0-D2BAE8418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7">
            <a:extLst>
              <a:ext uri="{FF2B5EF4-FFF2-40B4-BE49-F238E27FC236}">
                <a16:creationId xmlns:a16="http://schemas.microsoft.com/office/drawing/2014/main" id="{EFD20D59-EE68-4356-66BB-CFC4DACE2ED2}"/>
              </a:ext>
            </a:extLst>
          </p:cNvPr>
          <p:cNvSpPr/>
          <p:nvPr/>
        </p:nvSpPr>
        <p:spPr>
          <a:xfrm>
            <a:off x="0" y="0"/>
            <a:ext cx="6150253" cy="6866027"/>
          </a:xfrm>
          <a:prstGeom prst="rect">
            <a:avLst/>
          </a:prstGeom>
          <a:solidFill>
            <a:srgbClr val="B1B3B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600">
              <a:solidFill>
                <a:srgbClr val="E9EBE9"/>
              </a:solidFill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A144431-B595-F089-A0F1-ACCD457C9F96}"/>
              </a:ext>
            </a:extLst>
          </p:cNvPr>
          <p:cNvSpPr txBox="1">
            <a:spLocks/>
          </p:cNvSpPr>
          <p:nvPr/>
        </p:nvSpPr>
        <p:spPr>
          <a:xfrm>
            <a:off x="636712" y="2031252"/>
            <a:ext cx="5216935" cy="26338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4400" b="0" i="0" u="none" strike="noStrike" kern="1200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r>
              <a:rPr lang="sv-SE" sz="4000" b="1" dirty="0" err="1">
                <a:solidFill>
                  <a:srgbClr val="006C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Hagastaden’s</a:t>
            </a:r>
            <a:r>
              <a:rPr lang="sv-SE" sz="4000" b="1" dirty="0">
                <a:solidFill>
                  <a:srgbClr val="006C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4000" b="1" dirty="0" err="1">
                <a:solidFill>
                  <a:srgbClr val="006C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workplaces</a:t>
            </a:r>
            <a:r>
              <a:rPr lang="sv-SE" sz="4000" b="1" dirty="0">
                <a:solidFill>
                  <a:srgbClr val="006C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sv-SE" sz="3200" dirty="0">
                <a:solidFill>
                  <a:srgbClr val="006C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</a:t>
            </a:r>
            <a:r>
              <a:rPr lang="sv-SE" sz="3200" dirty="0" err="1">
                <a:solidFill>
                  <a:srgbClr val="006C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industry</a:t>
            </a:r>
            <a:r>
              <a:rPr lang="sv-SE" sz="3200" dirty="0">
                <a:solidFill>
                  <a:srgbClr val="006C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3200" dirty="0" err="1">
                <a:solidFill>
                  <a:srgbClr val="006C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sectors</a:t>
            </a:r>
            <a:r>
              <a:rPr lang="sv-SE" sz="3200" dirty="0">
                <a:solidFill>
                  <a:srgbClr val="006C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3200" dirty="0">
              <a:solidFill>
                <a:srgbClr val="006C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ruta 11">
            <a:extLst>
              <a:ext uri="{FF2B5EF4-FFF2-40B4-BE49-F238E27FC236}">
                <a16:creationId xmlns:a16="http://schemas.microsoft.com/office/drawing/2014/main" id="{DD086CB0-A9E9-AC87-7D3C-187339A7A515}"/>
              </a:ext>
            </a:extLst>
          </p:cNvPr>
          <p:cNvSpPr txBox="1"/>
          <p:nvPr/>
        </p:nvSpPr>
        <p:spPr>
          <a:xfrm>
            <a:off x="253341" y="6110828"/>
            <a:ext cx="5775984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000" dirty="0">
                <a:solidFill>
                  <a:schemeClr val="bg2"/>
                </a:solidFill>
              </a:rPr>
              <a:t>Source: </a:t>
            </a:r>
            <a:r>
              <a:rPr lang="sv-SE" sz="1000" dirty="0" err="1">
                <a:solidFill>
                  <a:schemeClr val="bg2"/>
                </a:solidFill>
              </a:rPr>
              <a:t>Statistics</a:t>
            </a:r>
            <a:r>
              <a:rPr lang="sv-SE" sz="1000" dirty="0">
                <a:solidFill>
                  <a:schemeClr val="bg2"/>
                </a:solidFill>
              </a:rPr>
              <a:t> Sweden (SCB), </a:t>
            </a:r>
            <a:r>
              <a:rPr lang="sv-SE" sz="1000" dirty="0" err="1">
                <a:solidFill>
                  <a:schemeClr val="bg2"/>
                </a:solidFill>
              </a:rPr>
              <a:t>analysis</a:t>
            </a:r>
            <a:r>
              <a:rPr lang="sv-SE" sz="1000" dirty="0">
                <a:solidFill>
                  <a:schemeClr val="bg2"/>
                </a:solidFill>
              </a:rPr>
              <a:t> by Stockholm Science City. </a:t>
            </a:r>
            <a:r>
              <a:rPr lang="sv-SE" sz="1000" dirty="0" err="1">
                <a:solidFill>
                  <a:schemeClr val="bg2"/>
                </a:solidFill>
              </a:rPr>
              <a:t>Refers</a:t>
            </a:r>
            <a:r>
              <a:rPr lang="sv-SE" sz="1000" dirty="0">
                <a:solidFill>
                  <a:schemeClr val="bg2"/>
                </a:solidFill>
              </a:rPr>
              <a:t> to </a:t>
            </a:r>
            <a:r>
              <a:rPr lang="sv-SE" sz="1000" dirty="0" err="1">
                <a:solidFill>
                  <a:schemeClr val="bg2"/>
                </a:solidFill>
              </a:rPr>
              <a:t>limited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liability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companies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registered</a:t>
            </a:r>
            <a:r>
              <a:rPr lang="sv-SE" sz="1000" dirty="0">
                <a:solidFill>
                  <a:schemeClr val="bg2"/>
                </a:solidFill>
              </a:rPr>
              <a:t> in Hagastaden, as </a:t>
            </a:r>
            <a:r>
              <a:rPr lang="sv-SE" sz="1000" dirty="0" err="1">
                <a:solidFill>
                  <a:schemeClr val="bg2"/>
                </a:solidFill>
              </a:rPr>
              <a:t>well</a:t>
            </a:r>
            <a:r>
              <a:rPr lang="sv-SE" sz="1000" dirty="0">
                <a:solidFill>
                  <a:schemeClr val="bg2"/>
                </a:solidFill>
              </a:rPr>
              <a:t> as </a:t>
            </a:r>
            <a:r>
              <a:rPr lang="sv-SE" sz="1000" dirty="0" err="1">
                <a:solidFill>
                  <a:schemeClr val="bg2"/>
                </a:solidFill>
              </a:rPr>
              <a:t>companies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with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offices</a:t>
            </a:r>
            <a:r>
              <a:rPr lang="sv-SE" sz="1000" dirty="0">
                <a:solidFill>
                  <a:schemeClr val="bg2"/>
                </a:solidFill>
              </a:rPr>
              <a:t>/</a:t>
            </a:r>
            <a:r>
              <a:rPr lang="sv-SE" sz="1000" dirty="0" err="1">
                <a:solidFill>
                  <a:schemeClr val="bg2"/>
                </a:solidFill>
              </a:rPr>
              <a:t>workplaces</a:t>
            </a:r>
            <a:r>
              <a:rPr lang="sv-SE" sz="1000" dirty="0">
                <a:solidFill>
                  <a:schemeClr val="bg2"/>
                </a:solidFill>
              </a:rPr>
              <a:t> in the area, </a:t>
            </a:r>
            <a:r>
              <a:rPr lang="sv-SE" sz="1000" dirty="0" err="1">
                <a:solidFill>
                  <a:schemeClr val="bg2"/>
                </a:solidFill>
              </a:rPr>
              <a:t>even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if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their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headquarters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are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located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elsewhere</a:t>
            </a:r>
            <a:r>
              <a:rPr lang="sv-SE" sz="1000" dirty="0">
                <a:solidFill>
                  <a:schemeClr val="bg2"/>
                </a:solidFill>
              </a:rPr>
              <a:t>, 2026.</a:t>
            </a:r>
            <a:endParaRPr sz="1000" dirty="0">
              <a:solidFill>
                <a:schemeClr val="bg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1C75C7-409D-2650-434C-E579E3FCB245}"/>
              </a:ext>
            </a:extLst>
          </p:cNvPr>
          <p:cNvGrpSpPr/>
          <p:nvPr/>
        </p:nvGrpSpPr>
        <p:grpSpPr>
          <a:xfrm>
            <a:off x="6595660" y="1239836"/>
            <a:ext cx="5031967" cy="4216715"/>
            <a:chOff x="6483900" y="1182143"/>
            <a:chExt cx="5031967" cy="4216715"/>
          </a:xfrm>
        </p:grpSpPr>
        <p:pic>
          <p:nvPicPr>
            <p:cNvPr id="2" name="Picture 1" descr="branschmix_clean.png">
              <a:extLst>
                <a:ext uri="{FF2B5EF4-FFF2-40B4-BE49-F238E27FC236}">
                  <a16:creationId xmlns:a16="http://schemas.microsoft.com/office/drawing/2014/main" id="{4CC02071-A456-8D95-0A8D-696A5A653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86965" y="1769423"/>
              <a:ext cx="4728902" cy="3194464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2406968-3D92-2976-48E2-3574B244A39B}"/>
                </a:ext>
              </a:extLst>
            </p:cNvPr>
            <p:cNvGrpSpPr/>
            <p:nvPr/>
          </p:nvGrpSpPr>
          <p:grpSpPr>
            <a:xfrm>
              <a:off x="6483900" y="1182143"/>
              <a:ext cx="4938593" cy="4216715"/>
              <a:chOff x="6483900" y="1182143"/>
              <a:chExt cx="4938593" cy="421671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30AB3E-2D47-4814-86A9-9386E35535DB}"/>
                  </a:ext>
                </a:extLst>
              </p:cNvPr>
              <p:cNvSpPr txBox="1"/>
              <p:nvPr/>
            </p:nvSpPr>
            <p:spPr>
              <a:xfrm>
                <a:off x="7595031" y="1182143"/>
                <a:ext cx="30187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200" dirty="0"/>
                  <a:t>Hagastaden – </a:t>
                </a:r>
                <a:r>
                  <a:rPr lang="sv-SE" sz="12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Main </a:t>
                </a:r>
                <a:r>
                  <a:rPr lang="sv-SE" sz="12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industry</a:t>
                </a:r>
                <a:r>
                  <a:rPr lang="sv-SE" sz="12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sv-SE" sz="12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sectors</a:t>
                </a:r>
                <a:r>
                  <a:rPr lang="sv-SE" sz="12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  <a:endParaRPr lang="en-GB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885BA4-EBE6-4858-F5D1-C970306ECA3D}"/>
                  </a:ext>
                </a:extLst>
              </p:cNvPr>
              <p:cNvSpPr txBox="1"/>
              <p:nvPr/>
            </p:nvSpPr>
            <p:spPr>
              <a:xfrm>
                <a:off x="9543452" y="5121859"/>
                <a:ext cx="18790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200" dirty="0" err="1"/>
                  <a:t>Number</a:t>
                </a:r>
                <a:r>
                  <a:rPr lang="sv-SE" sz="1200" dirty="0"/>
                  <a:t> of </a:t>
                </a:r>
                <a:r>
                  <a:rPr lang="sv-SE" sz="1200" dirty="0" err="1"/>
                  <a:t>companies</a:t>
                </a:r>
                <a:endParaRPr lang="sv-SE" sz="1200" dirty="0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E5DE78-CB1A-5979-AEC4-822389DEE950}"/>
                  </a:ext>
                </a:extLst>
              </p:cNvPr>
              <p:cNvSpPr txBox="1"/>
              <p:nvPr/>
            </p:nvSpPr>
            <p:spPr>
              <a:xfrm>
                <a:off x="7595032" y="3472629"/>
                <a:ext cx="1206975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sv-SE" sz="800" dirty="0"/>
                  <a:t>Health &amp; </a:t>
                </a:r>
                <a:r>
                  <a:rPr lang="sv-SE" sz="800" dirty="0" err="1"/>
                  <a:t>healthcare</a:t>
                </a:r>
                <a:endParaRPr lang="sv-SE" sz="800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88A897-C723-B614-64C6-CF63E30AB264}"/>
                  </a:ext>
                </a:extLst>
              </p:cNvPr>
              <p:cNvSpPr txBox="1"/>
              <p:nvPr/>
            </p:nvSpPr>
            <p:spPr>
              <a:xfrm>
                <a:off x="7595031" y="3770277"/>
                <a:ext cx="1206975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sv-SE" sz="800" dirty="0"/>
                  <a:t>Real </a:t>
                </a:r>
                <a:r>
                  <a:rPr lang="sv-SE" sz="800" dirty="0" err="1"/>
                  <a:t>estate</a:t>
                </a:r>
                <a:endParaRPr lang="sv-SE" sz="8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CF4874-A471-4F64-2BD5-64A52D856C2E}"/>
                  </a:ext>
                </a:extLst>
              </p:cNvPr>
              <p:cNvSpPr txBox="1"/>
              <p:nvPr/>
            </p:nvSpPr>
            <p:spPr>
              <a:xfrm>
                <a:off x="6760899" y="4079800"/>
                <a:ext cx="2041107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sv-SE" sz="800" dirty="0"/>
                  <a:t>Business support &amp; administration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2F1913-7F72-7BB4-4E6E-3C2754E56473}"/>
                  </a:ext>
                </a:extLst>
              </p:cNvPr>
              <p:cNvSpPr txBox="1"/>
              <p:nvPr/>
            </p:nvSpPr>
            <p:spPr>
              <a:xfrm>
                <a:off x="7191371" y="4384855"/>
                <a:ext cx="159206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sv-SE" sz="800" dirty="0"/>
                  <a:t>Construction &amp; </a:t>
                </a:r>
                <a:r>
                  <a:rPr lang="sv-SE" sz="800" dirty="0" err="1"/>
                  <a:t>infrastructure</a:t>
                </a:r>
                <a:endParaRPr lang="sv-SE" sz="8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65F431-D958-C49F-7DF2-079584961B26}"/>
                  </a:ext>
                </a:extLst>
              </p:cNvPr>
              <p:cNvSpPr txBox="1"/>
              <p:nvPr/>
            </p:nvSpPr>
            <p:spPr>
              <a:xfrm>
                <a:off x="7595031" y="3183163"/>
                <a:ext cx="1206975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sv-SE" sz="800"/>
                  <a:t>Life Science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9C076F-EE1C-6BE6-A62A-9DC9A919CA90}"/>
                  </a:ext>
                </a:extLst>
              </p:cNvPr>
              <p:cNvSpPr txBox="1"/>
              <p:nvPr/>
            </p:nvSpPr>
            <p:spPr>
              <a:xfrm>
                <a:off x="6547699" y="2797897"/>
                <a:ext cx="223573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sv-SE" sz="800" dirty="0"/>
                  <a:t>Consultants (organisation/management)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7FC171-422A-568A-B670-259F517B8A27}"/>
                  </a:ext>
                </a:extLst>
              </p:cNvPr>
              <p:cNvSpPr txBox="1"/>
              <p:nvPr/>
            </p:nvSpPr>
            <p:spPr>
              <a:xfrm>
                <a:off x="7576456" y="2551455"/>
                <a:ext cx="1206975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sv-SE" sz="800" dirty="0" err="1"/>
                  <a:t>Trade</a:t>
                </a:r>
                <a:endParaRPr lang="sv-SE" sz="8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80B10A-A6DF-790A-E0AE-EF890FE53F93}"/>
                  </a:ext>
                </a:extLst>
              </p:cNvPr>
              <p:cNvSpPr txBox="1"/>
              <p:nvPr/>
            </p:nvSpPr>
            <p:spPr>
              <a:xfrm>
                <a:off x="6911439" y="2261989"/>
                <a:ext cx="1871991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sv-SE" sz="800"/>
                  <a:t>Holding &amp; investering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D75D9D-1BBE-525C-C01A-405CDB6BC6DB}"/>
                  </a:ext>
                </a:extLst>
              </p:cNvPr>
              <p:cNvSpPr txBox="1"/>
              <p:nvPr/>
            </p:nvSpPr>
            <p:spPr>
              <a:xfrm>
                <a:off x="6911439" y="1940521"/>
                <a:ext cx="1871991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sv-SE" sz="800" dirty="0"/>
                  <a:t>IT &amp; Tech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FB11D8-59A5-AAE4-33BA-AA4894EAE326}"/>
                  </a:ext>
                </a:extLst>
              </p:cNvPr>
              <p:cNvSpPr txBox="1"/>
              <p:nvPr/>
            </p:nvSpPr>
            <p:spPr>
              <a:xfrm rot="16200000">
                <a:off x="6180612" y="2916915"/>
                <a:ext cx="8835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200" dirty="0" err="1"/>
                  <a:t>Category</a:t>
                </a:r>
                <a:endParaRPr lang="sv-SE" sz="120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DA558B-50C7-DA37-033A-EFFBE6E0FB2F}"/>
                  </a:ext>
                </a:extLst>
              </p:cNvPr>
              <p:cNvSpPr/>
              <p:nvPr/>
            </p:nvSpPr>
            <p:spPr>
              <a:xfrm>
                <a:off x="8861381" y="2235835"/>
                <a:ext cx="2286000" cy="2415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5569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2B52A-3110-39D2-C54F-F2B495293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EC53A3-1186-C3FC-D80C-B2489B4B79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12000" dirty="0">
                <a:solidFill>
                  <a:srgbClr val="006CB2"/>
                </a:solidFill>
              </a:rPr>
              <a:t>6542</a:t>
            </a:r>
            <a:endParaRPr lang="sv-SE" sz="12000" dirty="0">
              <a:solidFill>
                <a:srgbClr val="006CB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41AFA4-C9E3-5187-D67E-AB80D8ED6A08}"/>
              </a:ext>
            </a:extLst>
          </p:cNvPr>
          <p:cNvSpPr txBox="1"/>
          <p:nvPr/>
        </p:nvSpPr>
        <p:spPr>
          <a:xfrm>
            <a:off x="4131776" y="3866605"/>
            <a:ext cx="3928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dirty="0"/>
              <a:t>people live in Hagastaden 2026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4BF67D-8188-027E-EF89-F61C5775C909}"/>
              </a:ext>
            </a:extLst>
          </p:cNvPr>
          <p:cNvSpPr txBox="1"/>
          <p:nvPr/>
        </p:nvSpPr>
        <p:spPr>
          <a:xfrm>
            <a:off x="268405" y="6228738"/>
            <a:ext cx="1999265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sz="1000" dirty="0">
                <a:solidFill>
                  <a:schemeClr val="bg2"/>
                </a:solidFill>
              </a:rPr>
              <a:t>Source: SCB &amp; Juni Strategi</a:t>
            </a:r>
            <a:endParaRPr lang="en-SE" sz="4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27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FCA38-FF8F-7D37-52D0-6D16EDC6C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8FD77B-6AB7-D392-EC80-6414E7AEF0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12000" dirty="0">
                <a:solidFill>
                  <a:srgbClr val="006CB2"/>
                </a:solidFill>
              </a:rPr>
              <a:t>44%</a:t>
            </a:r>
            <a:endParaRPr lang="sv-SE" sz="12000" dirty="0">
              <a:solidFill>
                <a:srgbClr val="006CB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6284E-634F-3FE8-4C25-8342976EAE70}"/>
              </a:ext>
            </a:extLst>
          </p:cNvPr>
          <p:cNvSpPr txBox="1"/>
          <p:nvPr/>
        </p:nvSpPr>
        <p:spPr>
          <a:xfrm>
            <a:off x="2133018" y="3866605"/>
            <a:ext cx="7949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of residents in Hagastaden 2026 are aged 30–49.</a:t>
            </a:r>
          </a:p>
          <a:p>
            <a:endParaRPr lang="sv-SE"/>
          </a:p>
          <a:p>
            <a:endParaRPr lang="sv-S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E5053-8654-3853-2628-CD95D76AF594}"/>
              </a:ext>
            </a:extLst>
          </p:cNvPr>
          <p:cNvSpPr txBox="1"/>
          <p:nvPr/>
        </p:nvSpPr>
        <p:spPr>
          <a:xfrm>
            <a:off x="268405" y="6228738"/>
            <a:ext cx="1999265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sz="1000" dirty="0">
                <a:solidFill>
                  <a:schemeClr val="bg2"/>
                </a:solidFill>
              </a:rPr>
              <a:t>Source: SCB &amp; Juni Strategi</a:t>
            </a:r>
            <a:endParaRPr lang="en-SE" sz="4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13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37BAD-9D01-87D6-104E-E9C7FA001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FE47218-0E38-E7F1-04A3-E2301434D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603" y="1698927"/>
            <a:ext cx="5376677" cy="2155443"/>
          </a:xfrm>
        </p:spPr>
        <p:txBody>
          <a:bodyPr/>
          <a:lstStyle/>
          <a:p>
            <a:r>
              <a:rPr sz="6000" dirty="0">
                <a:solidFill>
                  <a:srgbClr val="006CB2"/>
                </a:solidFill>
              </a:rPr>
              <a:t>Central</a:t>
            </a:r>
            <a:r>
              <a:rPr lang="sv-SE" sz="6000" dirty="0">
                <a:solidFill>
                  <a:srgbClr val="006CB2"/>
                </a:solidFill>
              </a:rPr>
              <a:t> Hagastaden</a:t>
            </a:r>
            <a:endParaRPr lang="sv-SE" sz="1600" b="0" dirty="0">
              <a:solidFill>
                <a:srgbClr val="006CB2"/>
              </a:solidFill>
            </a:endParaRPr>
          </a:p>
        </p:txBody>
      </p:sp>
      <p:pic>
        <p:nvPicPr>
          <p:cNvPr id="3" name="Picture 2" descr="A building with a curved roof&#10;&#10;AI-generated content may be incorrect.">
            <a:extLst>
              <a:ext uri="{FF2B5EF4-FFF2-40B4-BE49-F238E27FC236}">
                <a16:creationId xmlns:a16="http://schemas.microsoft.com/office/drawing/2014/main" id="{3AB8AA85-C20A-12DA-0EC4-EED91AC799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3048000"/>
          </a:xfrm>
          <a:prstGeom prst="rect">
            <a:avLst/>
          </a:prstGeom>
        </p:spPr>
      </p:pic>
      <p:pic>
        <p:nvPicPr>
          <p:cNvPr id="6" name="Picture 5" descr="A group of people walking around a street&#10;&#10;AI-generated content may be incorrect.">
            <a:extLst>
              <a:ext uri="{FF2B5EF4-FFF2-40B4-BE49-F238E27FC236}">
                <a16:creationId xmlns:a16="http://schemas.microsoft.com/office/drawing/2014/main" id="{A6C9A274-050D-02EF-C2CB-E3724ECC27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85773"/>
            <a:ext cx="6096000" cy="4072227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FF22B10-5C01-B66C-EBB5-C0004DDDB57F}"/>
              </a:ext>
            </a:extLst>
          </p:cNvPr>
          <p:cNvSpPr txBox="1"/>
          <p:nvPr/>
        </p:nvSpPr>
        <p:spPr>
          <a:xfrm>
            <a:off x="6408515" y="3760057"/>
            <a:ext cx="52587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6CB2"/>
                </a:solidFill>
              </a:rPr>
              <a:t>Under </a:t>
            </a:r>
            <a:r>
              <a:rPr lang="sv-SE" b="1" dirty="0" err="1">
                <a:solidFill>
                  <a:srgbClr val="006CB2"/>
                </a:solidFill>
              </a:rPr>
              <a:t>construction</a:t>
            </a:r>
            <a:r>
              <a:rPr lang="sv-SE" b="1" dirty="0">
                <a:solidFill>
                  <a:srgbClr val="006CB2"/>
                </a:solidFill>
              </a:rPr>
              <a:t>:</a:t>
            </a:r>
            <a:br>
              <a:rPr lang="sv-SE" sz="4800" dirty="0">
                <a:solidFill>
                  <a:srgbClr val="006CB2"/>
                </a:solidFill>
              </a:rPr>
            </a:br>
            <a:r>
              <a:rPr lang="sv-SE" sz="1600" dirty="0"/>
              <a:t>- </a:t>
            </a:r>
            <a:r>
              <a:rPr lang="sv-SE" sz="1600" b="1" dirty="0"/>
              <a:t>Pavia</a:t>
            </a:r>
            <a:r>
              <a:rPr lang="sv-SE" sz="1600" dirty="0"/>
              <a:t>, Hagaplan (</a:t>
            </a:r>
            <a:r>
              <a:rPr lang="sv-SE" sz="1600" dirty="0" err="1"/>
              <a:t>Vectura</a:t>
            </a:r>
            <a:r>
              <a:rPr lang="sv-SE" sz="1600" dirty="0"/>
              <a:t>)</a:t>
            </a:r>
            <a:br>
              <a:rPr lang="sv-SE" sz="1600" dirty="0"/>
            </a:br>
            <a:r>
              <a:rPr lang="sv-SE" sz="1600" dirty="0"/>
              <a:t>  </a:t>
            </a:r>
            <a:r>
              <a:rPr lang="sv-SE" sz="1600" i="1" dirty="0"/>
              <a:t>Metro </a:t>
            </a:r>
            <a:r>
              <a:rPr lang="sv-SE" sz="1600" i="1" dirty="0" err="1"/>
              <a:t>entrance</a:t>
            </a:r>
            <a:r>
              <a:rPr lang="sv-SE" sz="1600" i="1" dirty="0"/>
              <a:t>, Joe &amp; the Juice and </a:t>
            </a:r>
            <a:r>
              <a:rPr lang="sv-SE" sz="1600" i="1" dirty="0" err="1"/>
              <a:t>offices</a:t>
            </a:r>
            <a:br>
              <a:rPr lang="sv-SE" sz="1600" dirty="0"/>
            </a:br>
            <a:br>
              <a:rPr lang="sv-SE" sz="1600" dirty="0"/>
            </a:br>
            <a:r>
              <a:rPr lang="sv-SE" sz="1600" dirty="0"/>
              <a:t>- </a:t>
            </a:r>
            <a:r>
              <a:rPr lang="sv-SE" sz="1600" b="1" dirty="0" err="1"/>
              <a:t>Infinity</a:t>
            </a:r>
            <a:r>
              <a:rPr lang="sv-SE" sz="1600" dirty="0"/>
              <a:t>, Norra stationsparken (Castellum) </a:t>
            </a:r>
            <a:br>
              <a:rPr lang="sv-SE" sz="1600" dirty="0"/>
            </a:br>
            <a:r>
              <a:rPr lang="sv-SE" sz="1600" dirty="0"/>
              <a:t>  </a:t>
            </a:r>
            <a:r>
              <a:rPr lang="sv-SE" sz="1600" i="1" dirty="0"/>
              <a:t>Ericsson has an option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247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71F71-DAC1-1642-C85E-721491B12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5125D9B-A17E-D061-9FD4-C16A4E41F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8598" y="1761894"/>
            <a:ext cx="4768206" cy="2944839"/>
          </a:xfrm>
        </p:spPr>
        <p:txBody>
          <a:bodyPr/>
          <a:lstStyle/>
          <a:p>
            <a:r>
              <a:rPr lang="en-GB" sz="6000" dirty="0">
                <a:solidFill>
                  <a:srgbClr val="006CB2"/>
                </a:solidFill>
              </a:rPr>
              <a:t>Block</a:t>
            </a:r>
            <a:r>
              <a:rPr sz="6000" dirty="0">
                <a:solidFill>
                  <a:srgbClr val="006CB2"/>
                </a:solidFill>
              </a:rPr>
              <a:t> 27, </a:t>
            </a:r>
            <a:br>
              <a:rPr sz="6000" dirty="0">
                <a:solidFill>
                  <a:srgbClr val="006CB2"/>
                </a:solidFill>
              </a:rPr>
            </a:br>
            <a:r>
              <a:rPr sz="6000" dirty="0">
                <a:solidFill>
                  <a:srgbClr val="006CB2"/>
                </a:solidFill>
              </a:rPr>
              <a:t>Stanford</a:t>
            </a:r>
            <a:br>
              <a:rPr dirty="0">
                <a:solidFill>
                  <a:srgbClr val="006CB2"/>
                </a:solidFill>
              </a:rPr>
            </a:br>
            <a:r>
              <a:rPr sz="4400" b="0" dirty="0">
                <a:solidFill>
                  <a:srgbClr val="006CB2"/>
                </a:solidFill>
              </a:rPr>
              <a:t>Haga Heights</a:t>
            </a:r>
            <a:br>
              <a:rPr sz="4400" b="0" dirty="0">
                <a:solidFill>
                  <a:srgbClr val="006CB2"/>
                </a:solidFill>
              </a:rPr>
            </a:br>
            <a:r>
              <a:rPr lang="en-GB" sz="1600" b="0" dirty="0">
                <a:solidFill>
                  <a:schemeClr val="tx1"/>
                </a:solidFill>
              </a:rPr>
              <a:t>Housing (</a:t>
            </a:r>
            <a:r>
              <a:rPr sz="1600" b="0" dirty="0" err="1">
                <a:solidFill>
                  <a:schemeClr val="tx1"/>
                </a:solidFill>
              </a:rPr>
              <a:t>Besqab</a:t>
            </a:r>
            <a:r>
              <a:rPr sz="1600" b="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2" name="Picture 1" descr="A map of a city&#10;&#10;AI-generated content may be incorrect.">
            <a:extLst>
              <a:ext uri="{FF2B5EF4-FFF2-40B4-BE49-F238E27FC236}">
                <a16:creationId xmlns:a16="http://schemas.microsoft.com/office/drawing/2014/main" id="{85C184CF-0644-04B8-0C53-F74E048657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" y="0"/>
            <a:ext cx="5098093" cy="69154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C776F2-9632-E83F-ADD7-F14712F41A5D}"/>
              </a:ext>
            </a:extLst>
          </p:cNvPr>
          <p:cNvSpPr/>
          <p:nvPr/>
        </p:nvSpPr>
        <p:spPr>
          <a:xfrm rot="20079226">
            <a:off x="2850660" y="2807381"/>
            <a:ext cx="385486" cy="78425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9A9197-4CF3-FF10-4D93-743ED622357A}"/>
              </a:ext>
            </a:extLst>
          </p:cNvPr>
          <p:cNvCxnSpPr>
            <a:cxnSpLocks/>
          </p:cNvCxnSpPr>
          <p:nvPr/>
        </p:nvCxnSpPr>
        <p:spPr>
          <a:xfrm flipH="1">
            <a:off x="3385458" y="3106455"/>
            <a:ext cx="2035293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20B4BE9-0ABA-9015-A2DE-15FAB3B0B79D}"/>
              </a:ext>
            </a:extLst>
          </p:cNvPr>
          <p:cNvSpPr txBox="1"/>
          <p:nvPr/>
        </p:nvSpPr>
        <p:spPr>
          <a:xfrm>
            <a:off x="8956109" y="425885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Central Hagastaden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2F0A18-397C-B638-30B3-8A735AEDE8D6}"/>
              </a:ext>
            </a:extLst>
          </p:cNvPr>
          <p:cNvSpPr/>
          <p:nvPr/>
        </p:nvSpPr>
        <p:spPr>
          <a:xfrm rot="20079226">
            <a:off x="2139071" y="3161603"/>
            <a:ext cx="666000" cy="291456"/>
          </a:xfrm>
          <a:prstGeom prst="rect">
            <a:avLst/>
          </a:prstGeom>
          <a:noFill/>
          <a:ln w="38100">
            <a:solidFill>
              <a:srgbClr val="006C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highlight>
                <a:srgbClr val="80808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FC6C19-B687-7DFF-892D-2BBE36B54D5D}"/>
              </a:ext>
            </a:extLst>
          </p:cNvPr>
          <p:cNvSpPr/>
          <p:nvPr/>
        </p:nvSpPr>
        <p:spPr>
          <a:xfrm rot="20079226">
            <a:off x="176507" y="4401696"/>
            <a:ext cx="363952" cy="391030"/>
          </a:xfrm>
          <a:prstGeom prst="rect">
            <a:avLst/>
          </a:prstGeom>
          <a:noFill/>
          <a:ln w="38100">
            <a:solidFill>
              <a:srgbClr val="006C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highlight>
                <a:srgbClr val="808080"/>
              </a:highlight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275A98-78E8-F095-6F93-C80A4AED8CC4}"/>
              </a:ext>
            </a:extLst>
          </p:cNvPr>
          <p:cNvSpPr/>
          <p:nvPr/>
        </p:nvSpPr>
        <p:spPr>
          <a:xfrm>
            <a:off x="641808" y="4562043"/>
            <a:ext cx="496312" cy="509192"/>
          </a:xfrm>
          <a:prstGeom prst="ellipse">
            <a:avLst/>
          </a:prstGeom>
          <a:noFill/>
          <a:ln w="38100">
            <a:solidFill>
              <a:srgbClr val="006C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513D4A-8926-CE88-4D3F-5E450C2315B8}"/>
              </a:ext>
            </a:extLst>
          </p:cNvPr>
          <p:cNvGrpSpPr/>
          <p:nvPr/>
        </p:nvGrpSpPr>
        <p:grpSpPr>
          <a:xfrm>
            <a:off x="-2" y="3636403"/>
            <a:ext cx="5098093" cy="3500740"/>
            <a:chOff x="-76976" y="1880471"/>
            <a:chExt cx="5098093" cy="3500740"/>
          </a:xfrm>
        </p:grpSpPr>
        <p:pic>
          <p:nvPicPr>
            <p:cNvPr id="10" name="Picture 9" descr="A high angle view of a building&#10;&#10;AI-generated content may be incorrect.">
              <a:extLst>
                <a:ext uri="{FF2B5EF4-FFF2-40B4-BE49-F238E27FC236}">
                  <a16:creationId xmlns:a16="http://schemas.microsoft.com/office/drawing/2014/main" id="{DE4AA7C7-36AC-DF65-99C5-77D10B56E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976" y="1880471"/>
              <a:ext cx="5098093" cy="35007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72103D-2928-C0E7-568B-250FF40557DB}"/>
                </a:ext>
              </a:extLst>
            </p:cNvPr>
            <p:cNvSpPr txBox="1"/>
            <p:nvPr/>
          </p:nvSpPr>
          <p:spPr>
            <a:xfrm>
              <a:off x="-76976" y="4703933"/>
              <a:ext cx="16882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>
                  <a:solidFill>
                    <a:schemeClr val="bg1"/>
                  </a:solidFill>
                </a:rPr>
                <a:t>Visionsbild: </a:t>
              </a:r>
              <a:r>
                <a:rPr lang="sv-SE" sz="1200" dirty="0" err="1">
                  <a:solidFill>
                    <a:schemeClr val="bg1"/>
                  </a:solidFill>
                </a:rPr>
                <a:t>Besqab</a:t>
              </a:r>
              <a:endParaRPr lang="sv-SE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F42FC-FFBF-615C-045C-679574ABF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F8654-01F5-7F68-00ED-52043C0250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12000" dirty="0">
                <a:solidFill>
                  <a:srgbClr val="006CB2"/>
                </a:solidFill>
              </a:rPr>
              <a:t>3879</a:t>
            </a:r>
            <a:endParaRPr lang="sv-SE" sz="12000" dirty="0">
              <a:solidFill>
                <a:srgbClr val="006CB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8B6C52-EE47-F879-3F47-AEB9BE988F9E}"/>
              </a:ext>
            </a:extLst>
          </p:cNvPr>
          <p:cNvSpPr txBox="1"/>
          <p:nvPr/>
        </p:nvSpPr>
        <p:spPr>
          <a:xfrm>
            <a:off x="3750445" y="3803420"/>
            <a:ext cx="422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dirty="0"/>
              <a:t>life science companies in Sweden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0B665-ADCC-DE69-70E3-1FDA94DB6E2E}"/>
              </a:ext>
            </a:extLst>
          </p:cNvPr>
          <p:cNvSpPr txBox="1"/>
          <p:nvPr/>
        </p:nvSpPr>
        <p:spPr>
          <a:xfrm>
            <a:off x="275421" y="6213513"/>
            <a:ext cx="3259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200" dirty="0">
                <a:solidFill>
                  <a:schemeClr val="bg2"/>
                </a:solidFill>
              </a:rPr>
              <a:t>Source: </a:t>
            </a:r>
            <a:r>
              <a:rPr sz="1200" dirty="0" err="1">
                <a:solidFill>
                  <a:schemeClr val="bg2"/>
                </a:solidFill>
              </a:rPr>
              <a:t>Vinnova</a:t>
            </a:r>
            <a:r>
              <a:rPr sz="1200" dirty="0">
                <a:solidFill>
                  <a:schemeClr val="bg2"/>
                </a:solidFill>
              </a:rPr>
              <a:t> (2025), refers to 2023</a:t>
            </a:r>
          </a:p>
        </p:txBody>
      </p:sp>
    </p:spTree>
    <p:extLst>
      <p:ext uri="{BB962C8B-B14F-4D97-AF65-F5344CB8AC3E}">
        <p14:creationId xmlns:p14="http://schemas.microsoft.com/office/powerpoint/2010/main" val="3223416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AFE1B-3BB8-FFDF-6AA9-486280081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EB48A9F-8076-0E79-5952-873242FD4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604" y="1698928"/>
            <a:ext cx="5221211" cy="2822470"/>
          </a:xfrm>
        </p:spPr>
        <p:txBody>
          <a:bodyPr/>
          <a:lstStyle/>
          <a:p>
            <a:r>
              <a:rPr lang="en-GB" sz="6000" dirty="0">
                <a:solidFill>
                  <a:srgbClr val="006CB2"/>
                </a:solidFill>
              </a:rPr>
              <a:t>Block</a:t>
            </a:r>
            <a:r>
              <a:rPr sz="6000" dirty="0">
                <a:solidFill>
                  <a:srgbClr val="006CB2"/>
                </a:solidFill>
              </a:rPr>
              <a:t> 26,</a:t>
            </a:r>
            <a:br>
              <a:rPr sz="6000" dirty="0">
                <a:solidFill>
                  <a:srgbClr val="006CB2"/>
                </a:solidFill>
              </a:rPr>
            </a:br>
            <a:r>
              <a:rPr sz="6000" dirty="0">
                <a:solidFill>
                  <a:srgbClr val="006CB2"/>
                </a:solidFill>
              </a:rPr>
              <a:t>Cambridge</a:t>
            </a:r>
            <a:br>
              <a:rPr sz="6000" dirty="0">
                <a:solidFill>
                  <a:srgbClr val="006CB2"/>
                </a:solidFill>
              </a:rPr>
            </a:br>
            <a:r>
              <a:rPr sz="4400" b="0" dirty="0">
                <a:solidFill>
                  <a:srgbClr val="006CB2"/>
                </a:solidFill>
              </a:rPr>
              <a:t>Corner of </a:t>
            </a:r>
            <a:r>
              <a:rPr sz="4400" b="0" dirty="0" err="1">
                <a:solidFill>
                  <a:srgbClr val="006CB2"/>
                </a:solidFill>
              </a:rPr>
              <a:t>Höjer</a:t>
            </a:r>
            <a:r>
              <a:rPr sz="4400" b="0" dirty="0">
                <a:solidFill>
                  <a:srgbClr val="006CB2"/>
                </a:solidFill>
              </a:rPr>
              <a:t> </a:t>
            </a:r>
            <a:br>
              <a:rPr sz="6000" b="0" dirty="0">
                <a:solidFill>
                  <a:srgbClr val="006CB2"/>
                </a:solidFill>
              </a:rPr>
            </a:br>
            <a:r>
              <a:rPr lang="en-GB" sz="1600" b="0" dirty="0">
                <a:solidFill>
                  <a:schemeClr val="tx1"/>
                </a:solidFill>
              </a:rPr>
              <a:t>Housing</a:t>
            </a:r>
            <a:r>
              <a:rPr sz="1600" b="0" dirty="0">
                <a:solidFill>
                  <a:schemeClr val="tx1"/>
                </a:solidFill>
              </a:rPr>
              <a:t> (Atrium Ljungberg)</a:t>
            </a:r>
          </a:p>
        </p:txBody>
      </p:sp>
      <p:pic>
        <p:nvPicPr>
          <p:cNvPr id="2" name="Picture 1" descr="A map of a city&#10;&#10;AI-generated content may be incorrect.">
            <a:extLst>
              <a:ext uri="{FF2B5EF4-FFF2-40B4-BE49-F238E27FC236}">
                <a16:creationId xmlns:a16="http://schemas.microsoft.com/office/drawing/2014/main" id="{BE286595-EBA9-BAB6-D5E5-5ABC3F85F7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98093" cy="69154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EABB6C-75C8-2445-FC91-BA674876B402}"/>
              </a:ext>
            </a:extLst>
          </p:cNvPr>
          <p:cNvSpPr/>
          <p:nvPr/>
        </p:nvSpPr>
        <p:spPr>
          <a:xfrm rot="20079226">
            <a:off x="3127398" y="2659855"/>
            <a:ext cx="408015" cy="6833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F255B1-BA70-7BCF-398B-939DEBF4B593}"/>
              </a:ext>
            </a:extLst>
          </p:cNvPr>
          <p:cNvCxnSpPr>
            <a:cxnSpLocks/>
          </p:cNvCxnSpPr>
          <p:nvPr/>
        </p:nvCxnSpPr>
        <p:spPr>
          <a:xfrm flipH="1">
            <a:off x="3670126" y="3106455"/>
            <a:ext cx="2620478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n aerial view of a city&#10;&#10;AI-generated content may be incorrect.">
            <a:extLst>
              <a:ext uri="{FF2B5EF4-FFF2-40B4-BE49-F238E27FC236}">
                <a16:creationId xmlns:a16="http://schemas.microsoft.com/office/drawing/2014/main" id="{449FFCD2-340D-7589-C095-D95922FA9C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035529"/>
            <a:ext cx="5098093" cy="2822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233AD3-2534-2F2B-1579-BC07461A58A2}"/>
              </a:ext>
            </a:extLst>
          </p:cNvPr>
          <p:cNvSpPr txBox="1"/>
          <p:nvPr/>
        </p:nvSpPr>
        <p:spPr>
          <a:xfrm>
            <a:off x="8956109" y="425885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Central Hagastaden</a:t>
            </a:r>
          </a:p>
        </p:txBody>
      </p:sp>
    </p:spTree>
    <p:extLst>
      <p:ext uri="{BB962C8B-B14F-4D97-AF65-F5344CB8AC3E}">
        <p14:creationId xmlns:p14="http://schemas.microsoft.com/office/powerpoint/2010/main" val="589045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048CD-ED2F-3AA0-8F52-1139D3B1D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32FD856-99D0-F659-6D66-A62B9E518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604" y="1698927"/>
            <a:ext cx="5562452" cy="3730323"/>
          </a:xfrm>
        </p:spPr>
        <p:txBody>
          <a:bodyPr/>
          <a:lstStyle/>
          <a:p>
            <a:r>
              <a:rPr lang="en-GB" sz="6000" dirty="0">
                <a:solidFill>
                  <a:srgbClr val="006CB2"/>
                </a:solidFill>
              </a:rPr>
              <a:t>Block</a:t>
            </a:r>
            <a:r>
              <a:rPr sz="6000" dirty="0">
                <a:solidFill>
                  <a:srgbClr val="006CB2"/>
                </a:solidFill>
              </a:rPr>
              <a:t> 25,</a:t>
            </a:r>
            <a:br>
              <a:rPr sz="6000" dirty="0">
                <a:solidFill>
                  <a:srgbClr val="006CB2"/>
                </a:solidFill>
              </a:rPr>
            </a:br>
            <a:r>
              <a:rPr sz="6000" dirty="0">
                <a:solidFill>
                  <a:srgbClr val="006CB2"/>
                </a:solidFill>
              </a:rPr>
              <a:t>Pisa</a:t>
            </a:r>
            <a:br>
              <a:rPr sz="6000" dirty="0">
                <a:solidFill>
                  <a:srgbClr val="006CB2"/>
                </a:solidFill>
              </a:rPr>
            </a:br>
            <a:r>
              <a:rPr lang="sv-SE" sz="4400" b="0" dirty="0">
                <a:solidFill>
                  <a:srgbClr val="006CB2"/>
                </a:solidFill>
              </a:rPr>
              <a:t>Corner of Ekeblad </a:t>
            </a:r>
            <a:br>
              <a:rPr lang="sv-SE" sz="4400" b="0" dirty="0">
                <a:solidFill>
                  <a:srgbClr val="006CB2"/>
                </a:solidFill>
              </a:rPr>
            </a:br>
            <a:r>
              <a:rPr lang="sv-SE" sz="1600" b="0" dirty="0">
                <a:solidFill>
                  <a:schemeClr val="tx1"/>
                </a:solidFill>
              </a:rPr>
              <a:t>Office (Atrium Ljungberg)</a:t>
            </a:r>
            <a:endParaRPr sz="1600" b="0" dirty="0">
              <a:solidFill>
                <a:schemeClr val="tx1"/>
              </a:solidFill>
            </a:endParaRPr>
          </a:p>
        </p:txBody>
      </p:sp>
      <p:pic>
        <p:nvPicPr>
          <p:cNvPr id="2" name="Picture 1" descr="A map of a city&#10;&#10;AI-generated content may be incorrect.">
            <a:extLst>
              <a:ext uri="{FF2B5EF4-FFF2-40B4-BE49-F238E27FC236}">
                <a16:creationId xmlns:a16="http://schemas.microsoft.com/office/drawing/2014/main" id="{91E530F7-AB75-387D-915F-4C8AEEE0A2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98093" cy="69154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CC704C-0BE3-BADE-DAD8-8FB9531A6456}"/>
              </a:ext>
            </a:extLst>
          </p:cNvPr>
          <p:cNvSpPr/>
          <p:nvPr/>
        </p:nvSpPr>
        <p:spPr>
          <a:xfrm rot="20079226">
            <a:off x="3448520" y="2448336"/>
            <a:ext cx="540357" cy="6833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FE5951-0F71-7E4D-6F3F-CAD42837FD8C}"/>
              </a:ext>
            </a:extLst>
          </p:cNvPr>
          <p:cNvCxnSpPr>
            <a:cxnSpLocks/>
          </p:cNvCxnSpPr>
          <p:nvPr/>
        </p:nvCxnSpPr>
        <p:spPr>
          <a:xfrm flipH="1" flipV="1">
            <a:off x="4052170" y="2805830"/>
            <a:ext cx="2238434" cy="30062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n aerial view of a city&#10;&#10;AI-generated content may be incorrect.">
            <a:extLst>
              <a:ext uri="{FF2B5EF4-FFF2-40B4-BE49-F238E27FC236}">
                <a16:creationId xmlns:a16="http://schemas.microsoft.com/office/drawing/2014/main" id="{76E6686A-A18A-2F47-2A42-2863AACF5D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035529"/>
            <a:ext cx="5098093" cy="2822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DEA247-6580-2A7E-82F1-DAAB6CDB0D21}"/>
              </a:ext>
            </a:extLst>
          </p:cNvPr>
          <p:cNvSpPr txBox="1"/>
          <p:nvPr/>
        </p:nvSpPr>
        <p:spPr>
          <a:xfrm>
            <a:off x="8956109" y="425885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Central Hagastaden</a:t>
            </a:r>
          </a:p>
        </p:txBody>
      </p:sp>
    </p:spTree>
    <p:extLst>
      <p:ext uri="{BB962C8B-B14F-4D97-AF65-F5344CB8AC3E}">
        <p14:creationId xmlns:p14="http://schemas.microsoft.com/office/powerpoint/2010/main" val="2269330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64BB7-7762-20C6-AFF9-F6A3A5FA4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9DF3ACB-1000-A44A-EB62-294CFC463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604" y="1698927"/>
            <a:ext cx="5562452" cy="3271553"/>
          </a:xfrm>
        </p:spPr>
        <p:txBody>
          <a:bodyPr/>
          <a:lstStyle/>
          <a:p>
            <a:r>
              <a:rPr lang="en-GB" sz="6000" dirty="0">
                <a:solidFill>
                  <a:srgbClr val="006CB2"/>
                </a:solidFill>
              </a:rPr>
              <a:t>Block </a:t>
            </a:r>
            <a:r>
              <a:rPr sz="6000" dirty="0">
                <a:solidFill>
                  <a:srgbClr val="006CB2"/>
                </a:solidFill>
              </a:rPr>
              <a:t>10</a:t>
            </a:r>
            <a:br>
              <a:rPr sz="6000" dirty="0">
                <a:solidFill>
                  <a:srgbClr val="006CB2"/>
                </a:solidFill>
              </a:rPr>
            </a:br>
            <a:r>
              <a:rPr sz="4400" b="0" dirty="0" err="1">
                <a:solidFill>
                  <a:srgbClr val="006CB2"/>
                </a:solidFill>
              </a:rPr>
              <a:t>Ribosomen</a:t>
            </a:r>
            <a:br>
              <a:rPr sz="4400" b="0" dirty="0">
                <a:solidFill>
                  <a:srgbClr val="006CB2"/>
                </a:solidFill>
              </a:rPr>
            </a:br>
            <a:r>
              <a:rPr lang="en-GB" sz="1600" b="0" dirty="0">
                <a:solidFill>
                  <a:schemeClr val="tx1"/>
                </a:solidFill>
              </a:rPr>
              <a:t>Office and housing</a:t>
            </a:r>
            <a:r>
              <a:rPr sz="1600" b="0" dirty="0">
                <a:solidFill>
                  <a:schemeClr val="tx1"/>
                </a:solidFill>
              </a:rPr>
              <a:t> (</a:t>
            </a:r>
            <a:r>
              <a:rPr sz="1600" b="0" dirty="0" err="1">
                <a:solidFill>
                  <a:schemeClr val="tx1"/>
                </a:solidFill>
              </a:rPr>
              <a:t>Humlegården</a:t>
            </a:r>
            <a:r>
              <a:rPr sz="1600" b="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2" name="Picture 1" descr="A map of a city&#10;&#10;AI-generated content may be incorrect.">
            <a:extLst>
              <a:ext uri="{FF2B5EF4-FFF2-40B4-BE49-F238E27FC236}">
                <a16:creationId xmlns:a16="http://schemas.microsoft.com/office/drawing/2014/main" id="{4438B508-609E-50BD-D13F-C4A390407D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98093" cy="69154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C4CFE1-DBC9-8C7E-079A-4ED18BCFF884}"/>
              </a:ext>
            </a:extLst>
          </p:cNvPr>
          <p:cNvSpPr/>
          <p:nvPr/>
        </p:nvSpPr>
        <p:spPr>
          <a:xfrm rot="20079226">
            <a:off x="3796162" y="3246771"/>
            <a:ext cx="420480" cy="45124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3E697F-6D9C-4583-B5E8-32C45A7DFE8D}"/>
              </a:ext>
            </a:extLst>
          </p:cNvPr>
          <p:cNvCxnSpPr>
            <a:cxnSpLocks/>
          </p:cNvCxnSpPr>
          <p:nvPr/>
        </p:nvCxnSpPr>
        <p:spPr>
          <a:xfrm flipH="1">
            <a:off x="4292991" y="3106455"/>
            <a:ext cx="1997613" cy="287187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F6DF1F7-022A-F620-90D5-BC68219C5940}"/>
              </a:ext>
            </a:extLst>
          </p:cNvPr>
          <p:cNvSpPr txBox="1"/>
          <p:nvPr/>
        </p:nvSpPr>
        <p:spPr>
          <a:xfrm>
            <a:off x="8956109" y="425885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Central Hagastaden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8E67D2-1080-5AFF-79A0-EB8D66DD2BCE}"/>
              </a:ext>
            </a:extLst>
          </p:cNvPr>
          <p:cNvGrpSpPr/>
          <p:nvPr/>
        </p:nvGrpSpPr>
        <p:grpSpPr>
          <a:xfrm>
            <a:off x="0" y="3643882"/>
            <a:ext cx="5098093" cy="3271554"/>
            <a:chOff x="0" y="3643882"/>
            <a:chExt cx="5098093" cy="3271554"/>
          </a:xfrm>
        </p:grpSpPr>
        <p:pic>
          <p:nvPicPr>
            <p:cNvPr id="10" name="Picture 9" descr="A group of people outside of a building&#10;&#10;AI-generated content may be incorrect.">
              <a:extLst>
                <a:ext uri="{FF2B5EF4-FFF2-40B4-BE49-F238E27FC236}">
                  <a16:creationId xmlns:a16="http://schemas.microsoft.com/office/drawing/2014/main" id="{A8853CD7-4017-EA2C-6C46-84FC71AE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643882"/>
              <a:ext cx="5098093" cy="327155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C865AD-38E7-2502-D514-4812A099D215}"/>
                </a:ext>
              </a:extLst>
            </p:cNvPr>
            <p:cNvSpPr txBox="1"/>
            <p:nvPr/>
          </p:nvSpPr>
          <p:spPr>
            <a:xfrm>
              <a:off x="0" y="6596389"/>
              <a:ext cx="32351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Vision image: Humlegården/Kjellander Sjöberg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08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58125-F15E-94F8-57B7-069984CA5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9362585-425F-1FD7-C155-18EC349F0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450" y="385943"/>
            <a:ext cx="9325014" cy="2001444"/>
          </a:xfrm>
        </p:spPr>
        <p:txBody>
          <a:bodyPr/>
          <a:lstStyle/>
          <a:p>
            <a:r>
              <a:rPr sz="6000" dirty="0">
                <a:solidFill>
                  <a:srgbClr val="006CB2"/>
                </a:solidFill>
              </a:rPr>
              <a:t>Eastern Hagastaden</a:t>
            </a:r>
            <a:br>
              <a:rPr sz="6000" dirty="0">
                <a:solidFill>
                  <a:srgbClr val="006CB2"/>
                </a:solidFill>
              </a:rPr>
            </a:br>
            <a:r>
              <a:rPr sz="4400" b="0" dirty="0">
                <a:solidFill>
                  <a:srgbClr val="006CB2"/>
                </a:solidFill>
              </a:rPr>
              <a:t>Vision</a:t>
            </a:r>
          </a:p>
        </p:txBody>
      </p:sp>
      <p:pic>
        <p:nvPicPr>
          <p:cNvPr id="3" name="Picture 2" descr="Aerial view of a city and a lake&#10;&#10;AI-generated content may be incorrect.">
            <a:extLst>
              <a:ext uri="{FF2B5EF4-FFF2-40B4-BE49-F238E27FC236}">
                <a16:creationId xmlns:a16="http://schemas.microsoft.com/office/drawing/2014/main" id="{A67039CF-5672-5060-4822-678A205274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26383"/>
            <a:ext cx="12192000" cy="4031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12E0DF-3753-F954-AE99-BE25713CA4CD}"/>
              </a:ext>
            </a:extLst>
          </p:cNvPr>
          <p:cNvSpPr txBox="1"/>
          <p:nvPr/>
        </p:nvSpPr>
        <p:spPr>
          <a:xfrm>
            <a:off x="0" y="6611779"/>
            <a:ext cx="2872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Image</a:t>
            </a:r>
            <a:r>
              <a:rPr sz="1000" dirty="0">
                <a:solidFill>
                  <a:schemeClr val="bg1"/>
                </a:solidFill>
              </a:rPr>
              <a:t>: </a:t>
            </a:r>
            <a:r>
              <a:rPr sz="1000" dirty="0" err="1">
                <a:solidFill>
                  <a:schemeClr val="bg1"/>
                </a:solidFill>
              </a:rPr>
              <a:t>Stockholms</a:t>
            </a:r>
            <a:r>
              <a:rPr sz="1000" dirty="0">
                <a:solidFill>
                  <a:schemeClr val="bg1"/>
                </a:solidFill>
              </a:rPr>
              <a:t> </a:t>
            </a:r>
            <a:r>
              <a:rPr sz="1000" dirty="0" err="1">
                <a:solidFill>
                  <a:schemeClr val="bg1"/>
                </a:solidFill>
              </a:rPr>
              <a:t>stad</a:t>
            </a:r>
            <a:r>
              <a:rPr sz="1000" dirty="0">
                <a:solidFill>
                  <a:schemeClr val="bg1"/>
                </a:solidFill>
              </a:rPr>
              <a:t>/White </a:t>
            </a:r>
            <a:r>
              <a:rPr sz="1000" dirty="0" err="1">
                <a:solidFill>
                  <a:schemeClr val="bg1"/>
                </a:solidFill>
              </a:rPr>
              <a:t>arkitekter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37E14D-04BC-FFAC-1587-F2871E8F657D}"/>
              </a:ext>
            </a:extLst>
          </p:cNvPr>
          <p:cNvSpPr txBox="1"/>
          <p:nvPr/>
        </p:nvSpPr>
        <p:spPr>
          <a:xfrm>
            <a:off x="9407046" y="358527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Eastern Hagastaden</a:t>
            </a:r>
          </a:p>
        </p:txBody>
      </p:sp>
    </p:spTree>
    <p:extLst>
      <p:ext uri="{BB962C8B-B14F-4D97-AF65-F5344CB8AC3E}">
        <p14:creationId xmlns:p14="http://schemas.microsoft.com/office/powerpoint/2010/main" val="4170039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71D63-F4D9-DB61-8B79-1394B3EFB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5E93227-6CDE-B8C5-6F8C-79E3F027A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450" y="385943"/>
            <a:ext cx="9325014" cy="24080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6000" dirty="0">
                <a:solidFill>
                  <a:srgbClr val="006CB2"/>
                </a:solidFill>
              </a:rPr>
              <a:t>Block</a:t>
            </a:r>
            <a:r>
              <a:rPr sz="6000" dirty="0">
                <a:solidFill>
                  <a:srgbClr val="006CB2"/>
                </a:solidFill>
              </a:rPr>
              <a:t> 11, </a:t>
            </a:r>
            <a:r>
              <a:rPr sz="6000" dirty="0" err="1">
                <a:solidFill>
                  <a:srgbClr val="006CB2"/>
                </a:solidFill>
              </a:rPr>
              <a:t>Lipiden</a:t>
            </a:r>
            <a:br>
              <a:rPr sz="6000" dirty="0">
                <a:solidFill>
                  <a:srgbClr val="006CB2"/>
                </a:solidFill>
              </a:rPr>
            </a:br>
            <a:r>
              <a:rPr sz="4400" b="0" dirty="0">
                <a:solidFill>
                  <a:srgbClr val="006CB2"/>
                </a:solidFill>
              </a:rPr>
              <a:t>Emerald House</a:t>
            </a:r>
            <a:br>
              <a:rPr sz="6000" b="0" dirty="0">
                <a:solidFill>
                  <a:srgbClr val="006CB2"/>
                </a:solidFill>
              </a:rPr>
            </a:br>
            <a:br>
              <a:rPr lang="en-GB" sz="1600" b="0" dirty="0">
                <a:solidFill>
                  <a:srgbClr val="006CB2"/>
                </a:solidFill>
              </a:rPr>
            </a:br>
            <a:r>
              <a:rPr lang="en-GB" sz="1600" b="0" dirty="0">
                <a:solidFill>
                  <a:schemeClr val="tx1"/>
                </a:solidFill>
              </a:rPr>
              <a:t>Office</a:t>
            </a:r>
            <a:r>
              <a:rPr sz="1600" b="0" dirty="0">
                <a:solidFill>
                  <a:schemeClr val="tx1"/>
                </a:solidFill>
              </a:rPr>
              <a:t> (Castellum)</a:t>
            </a:r>
            <a:endParaRPr lang="sv-SE" sz="1600" b="0" dirty="0">
              <a:solidFill>
                <a:schemeClr val="tx1"/>
              </a:solidFill>
            </a:endParaRPr>
          </a:p>
        </p:txBody>
      </p:sp>
      <p:pic>
        <p:nvPicPr>
          <p:cNvPr id="3" name="Picture 2" descr="Aerial view of a city and a lake&#10;&#10;AI-generated content may be incorrect.">
            <a:extLst>
              <a:ext uri="{FF2B5EF4-FFF2-40B4-BE49-F238E27FC236}">
                <a16:creationId xmlns:a16="http://schemas.microsoft.com/office/drawing/2014/main" id="{E040A030-D926-66B5-04DF-4A242DC6A0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26383"/>
            <a:ext cx="12192000" cy="4031617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827C4C8-16FB-8DCB-BFCE-72430970896D}"/>
              </a:ext>
            </a:extLst>
          </p:cNvPr>
          <p:cNvCxnSpPr>
            <a:cxnSpLocks/>
          </p:cNvCxnSpPr>
          <p:nvPr/>
        </p:nvCxnSpPr>
        <p:spPr>
          <a:xfrm>
            <a:off x="4797468" y="1959625"/>
            <a:ext cx="3330376" cy="173555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0ACF1F-3180-42A3-CBF0-AA909C93C6BB}"/>
              </a:ext>
            </a:extLst>
          </p:cNvPr>
          <p:cNvSpPr txBox="1"/>
          <p:nvPr/>
        </p:nvSpPr>
        <p:spPr>
          <a:xfrm>
            <a:off x="0" y="6611779"/>
            <a:ext cx="2698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Bild: Stockholms stad/White arkitekter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AE5B0-FCB6-3055-E5C3-24C876DB7D89}"/>
              </a:ext>
            </a:extLst>
          </p:cNvPr>
          <p:cNvSpPr txBox="1"/>
          <p:nvPr/>
        </p:nvSpPr>
        <p:spPr>
          <a:xfrm>
            <a:off x="9407046" y="358527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Eastern Hagastaden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2E9C3F-7985-D0BB-C82D-6667B994F7F9}"/>
              </a:ext>
            </a:extLst>
          </p:cNvPr>
          <p:cNvGrpSpPr/>
          <p:nvPr/>
        </p:nvGrpSpPr>
        <p:grpSpPr>
          <a:xfrm>
            <a:off x="0" y="2817446"/>
            <a:ext cx="6096000" cy="4064000"/>
            <a:chOff x="0" y="2817446"/>
            <a:chExt cx="6096000" cy="4064000"/>
          </a:xfrm>
        </p:grpSpPr>
        <p:pic>
          <p:nvPicPr>
            <p:cNvPr id="5" name="Picture 4" descr="A building with a curved roof&#10;&#10;AI-generated content may be incorrect.">
              <a:extLst>
                <a:ext uri="{FF2B5EF4-FFF2-40B4-BE49-F238E27FC236}">
                  <a16:creationId xmlns:a16="http://schemas.microsoft.com/office/drawing/2014/main" id="{E30490B5-49DA-F3AD-2672-90DAFA6CF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17446"/>
              <a:ext cx="6096000" cy="4064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99D681-F184-C76B-695D-55FFBC8B108B}"/>
                </a:ext>
              </a:extLst>
            </p:cNvPr>
            <p:cNvSpPr txBox="1"/>
            <p:nvPr/>
          </p:nvSpPr>
          <p:spPr>
            <a:xfrm>
              <a:off x="1" y="6464068"/>
              <a:ext cx="11725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Vision image: Castellum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310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59EEB-E26D-0697-38A6-D68B85D86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42297E5-B7C7-1874-6D94-C524201F6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450" y="385942"/>
            <a:ext cx="9325014" cy="36912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6000" dirty="0">
                <a:solidFill>
                  <a:srgbClr val="006CB2"/>
                </a:solidFill>
              </a:rPr>
              <a:t>Block</a:t>
            </a:r>
            <a:r>
              <a:rPr sz="6000" dirty="0">
                <a:solidFill>
                  <a:srgbClr val="006CB2"/>
                </a:solidFill>
              </a:rPr>
              <a:t> 12, </a:t>
            </a:r>
            <a:r>
              <a:rPr sz="6000" dirty="0" err="1">
                <a:solidFill>
                  <a:srgbClr val="006CB2"/>
                </a:solidFill>
              </a:rPr>
              <a:t>Genomet</a:t>
            </a:r>
            <a:br>
              <a:rPr sz="6000" dirty="0">
                <a:solidFill>
                  <a:srgbClr val="006CB2"/>
                </a:solidFill>
              </a:rPr>
            </a:br>
            <a:r>
              <a:rPr sz="4400" b="0" dirty="0" err="1">
                <a:solidFill>
                  <a:srgbClr val="006CB2"/>
                </a:solidFill>
              </a:rPr>
              <a:t>Jubileumshuset</a:t>
            </a:r>
            <a:br>
              <a:rPr sz="6000" dirty="0">
                <a:solidFill>
                  <a:srgbClr val="006CB2"/>
                </a:solidFill>
              </a:rPr>
            </a:br>
            <a:br>
              <a:rPr lang="en-GB" sz="1600" b="0" dirty="0">
                <a:solidFill>
                  <a:schemeClr val="tx1"/>
                </a:solidFill>
              </a:rPr>
            </a:br>
            <a:r>
              <a:rPr lang="en-GB" sz="1600" b="0" dirty="0">
                <a:solidFill>
                  <a:schemeClr val="tx1"/>
                </a:solidFill>
              </a:rPr>
              <a:t>Office</a:t>
            </a:r>
            <a:r>
              <a:rPr sz="1600" b="0" dirty="0">
                <a:solidFill>
                  <a:schemeClr val="tx1"/>
                </a:solidFill>
              </a:rPr>
              <a:t> &amp; </a:t>
            </a:r>
            <a:r>
              <a:rPr lang="en-GB" sz="1600" b="0" dirty="0">
                <a:solidFill>
                  <a:schemeClr val="tx1"/>
                </a:solidFill>
              </a:rPr>
              <a:t>housing</a:t>
            </a:r>
            <a:r>
              <a:rPr sz="1600" b="0" dirty="0">
                <a:solidFill>
                  <a:schemeClr val="tx1"/>
                </a:solidFill>
              </a:rPr>
              <a:t> (Castellum &amp; HSB)</a:t>
            </a:r>
            <a:endParaRPr lang="sv-SE" sz="1600" b="0" dirty="0">
              <a:solidFill>
                <a:schemeClr val="tx1"/>
              </a:solidFill>
            </a:endParaRPr>
          </a:p>
        </p:txBody>
      </p:sp>
      <p:pic>
        <p:nvPicPr>
          <p:cNvPr id="3" name="Picture 2" descr="Aerial view of a city and a lake&#10;&#10;AI-generated content may be incorrect.">
            <a:extLst>
              <a:ext uri="{FF2B5EF4-FFF2-40B4-BE49-F238E27FC236}">
                <a16:creationId xmlns:a16="http://schemas.microsoft.com/office/drawing/2014/main" id="{7BB9E42D-4142-A162-1128-F1FA0A8C0A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26383"/>
            <a:ext cx="12192000" cy="4031617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FDB7109-31D5-B904-512E-6656E497BE91}"/>
              </a:ext>
            </a:extLst>
          </p:cNvPr>
          <p:cNvCxnSpPr>
            <a:cxnSpLocks/>
          </p:cNvCxnSpPr>
          <p:nvPr/>
        </p:nvCxnSpPr>
        <p:spPr>
          <a:xfrm>
            <a:off x="4938788" y="1934346"/>
            <a:ext cx="2915031" cy="137252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8040D18-658B-4247-6694-416FBFD22B46}"/>
              </a:ext>
            </a:extLst>
          </p:cNvPr>
          <p:cNvSpPr txBox="1"/>
          <p:nvPr/>
        </p:nvSpPr>
        <p:spPr>
          <a:xfrm>
            <a:off x="9407046" y="358527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Eastern Hagastaden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03AD9E-351C-A5FA-E2F5-9DC35A495300}"/>
              </a:ext>
            </a:extLst>
          </p:cNvPr>
          <p:cNvGrpSpPr/>
          <p:nvPr/>
        </p:nvGrpSpPr>
        <p:grpSpPr>
          <a:xfrm>
            <a:off x="0" y="2826106"/>
            <a:ext cx="6096000" cy="4068732"/>
            <a:chOff x="-1984957" y="3195357"/>
            <a:chExt cx="6096000" cy="4101130"/>
          </a:xfrm>
        </p:grpSpPr>
        <p:pic>
          <p:nvPicPr>
            <p:cNvPr id="5" name="Picture 4" descr="A tall building with many windows&#10;&#10;AI-generated content may be incorrect.">
              <a:extLst>
                <a:ext uri="{FF2B5EF4-FFF2-40B4-BE49-F238E27FC236}">
                  <a16:creationId xmlns:a16="http://schemas.microsoft.com/office/drawing/2014/main" id="{B058E790-4990-5957-3808-A4E352F84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984957" y="3195357"/>
              <a:ext cx="6096000" cy="4064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EF3F50-929C-725D-FBA7-6CFC6AB0AC83}"/>
                </a:ext>
              </a:extLst>
            </p:cNvPr>
            <p:cNvSpPr txBox="1"/>
            <p:nvPr/>
          </p:nvSpPr>
          <p:spPr>
            <a:xfrm>
              <a:off x="-1984957" y="7048305"/>
              <a:ext cx="2082621" cy="24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Vision image: Castellum/HSB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412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0BE89-BC62-2BB0-A542-B23C54E7C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D7A3593-0365-91C6-1E9B-2EA246F1E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450" y="385943"/>
            <a:ext cx="9325014" cy="41273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rgbClr val="006CB2"/>
                </a:solidFill>
              </a:rPr>
              <a:t>Block</a:t>
            </a:r>
            <a:r>
              <a:rPr dirty="0">
                <a:solidFill>
                  <a:srgbClr val="006CB2"/>
                </a:solidFill>
              </a:rPr>
              <a:t> 13 </a:t>
            </a:r>
            <a:br>
              <a:rPr dirty="0">
                <a:solidFill>
                  <a:srgbClr val="006CB2"/>
                </a:solidFill>
              </a:rPr>
            </a:br>
            <a:r>
              <a:rPr sz="4400" b="0" dirty="0" err="1">
                <a:solidFill>
                  <a:srgbClr val="006CB2"/>
                </a:solidFill>
              </a:rPr>
              <a:t>Stadstullen</a:t>
            </a:r>
            <a:br>
              <a:rPr sz="1600" dirty="0">
                <a:solidFill>
                  <a:srgbClr val="006CB2"/>
                </a:solidFill>
              </a:rPr>
            </a:br>
            <a:br>
              <a:rPr lang="en-GB" sz="1600" dirty="0">
                <a:solidFill>
                  <a:srgbClr val="006CB2"/>
                </a:solidFill>
              </a:rPr>
            </a:br>
            <a:r>
              <a:rPr lang="en-GB" sz="1600" b="0" dirty="0">
                <a:solidFill>
                  <a:schemeClr val="tx1"/>
                </a:solidFill>
              </a:rPr>
              <a:t>Care and nursing home &amp; student housing</a:t>
            </a:r>
            <a:endParaRPr lang="sv-SE" sz="1600" b="0" dirty="0">
              <a:solidFill>
                <a:schemeClr val="tx1"/>
              </a:solidFill>
            </a:endParaRPr>
          </a:p>
        </p:txBody>
      </p:sp>
      <p:pic>
        <p:nvPicPr>
          <p:cNvPr id="3" name="Picture 2" descr="Aerial view of a city and a lake&#10;&#10;AI-generated content may be incorrect.">
            <a:extLst>
              <a:ext uri="{FF2B5EF4-FFF2-40B4-BE49-F238E27FC236}">
                <a16:creationId xmlns:a16="http://schemas.microsoft.com/office/drawing/2014/main" id="{D132AE7B-0B6A-4066-182E-D31488C5C1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26383"/>
            <a:ext cx="12192000" cy="4031617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2081171-CA9A-F045-316C-385822F9C8C4}"/>
              </a:ext>
            </a:extLst>
          </p:cNvPr>
          <p:cNvCxnSpPr>
            <a:cxnSpLocks/>
          </p:cNvCxnSpPr>
          <p:nvPr/>
        </p:nvCxnSpPr>
        <p:spPr>
          <a:xfrm>
            <a:off x="5160724" y="1306249"/>
            <a:ext cx="1164920" cy="286491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54554AC-2323-5D37-F2A1-C131AE9CA276}"/>
              </a:ext>
            </a:extLst>
          </p:cNvPr>
          <p:cNvSpPr txBox="1"/>
          <p:nvPr/>
        </p:nvSpPr>
        <p:spPr>
          <a:xfrm>
            <a:off x="0" y="6611779"/>
            <a:ext cx="31357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Image</a:t>
            </a:r>
            <a:r>
              <a:rPr sz="1100" dirty="0">
                <a:solidFill>
                  <a:schemeClr val="bg1"/>
                </a:solidFill>
              </a:rPr>
              <a:t>: </a:t>
            </a:r>
            <a:r>
              <a:rPr sz="1100" dirty="0" err="1">
                <a:solidFill>
                  <a:schemeClr val="bg1"/>
                </a:solidFill>
              </a:rPr>
              <a:t>Stockholms</a:t>
            </a:r>
            <a:r>
              <a:rPr sz="1100" dirty="0">
                <a:solidFill>
                  <a:schemeClr val="bg1"/>
                </a:solidFill>
              </a:rPr>
              <a:t> </a:t>
            </a:r>
            <a:r>
              <a:rPr sz="1100" dirty="0" err="1">
                <a:solidFill>
                  <a:schemeClr val="bg1"/>
                </a:solidFill>
              </a:rPr>
              <a:t>stad</a:t>
            </a:r>
            <a:r>
              <a:rPr sz="1100" dirty="0">
                <a:solidFill>
                  <a:schemeClr val="bg1"/>
                </a:solidFill>
              </a:rPr>
              <a:t>/White </a:t>
            </a:r>
            <a:r>
              <a:rPr sz="1100" dirty="0" err="1">
                <a:solidFill>
                  <a:schemeClr val="bg1"/>
                </a:solidFill>
              </a:rPr>
              <a:t>arkitekter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E3FB0-0D62-AC3C-CB0B-62075371AEEF}"/>
              </a:ext>
            </a:extLst>
          </p:cNvPr>
          <p:cNvSpPr txBox="1"/>
          <p:nvPr/>
        </p:nvSpPr>
        <p:spPr>
          <a:xfrm>
            <a:off x="9407046" y="358527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Eastern Hagastaden</a:t>
            </a:r>
          </a:p>
        </p:txBody>
      </p:sp>
    </p:spTree>
    <p:extLst>
      <p:ext uri="{BB962C8B-B14F-4D97-AF65-F5344CB8AC3E}">
        <p14:creationId xmlns:p14="http://schemas.microsoft.com/office/powerpoint/2010/main" val="876425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A145E-C7BD-E8D8-C238-0EFDB9010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3BA565-394C-F7EC-7BE4-B70285F5E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450" y="385943"/>
            <a:ext cx="9325014" cy="20014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6000" dirty="0">
                <a:solidFill>
                  <a:srgbClr val="006CB2"/>
                </a:solidFill>
              </a:rPr>
              <a:t>Block</a:t>
            </a:r>
            <a:r>
              <a:rPr sz="6000" dirty="0">
                <a:solidFill>
                  <a:srgbClr val="006CB2"/>
                </a:solidFill>
              </a:rPr>
              <a:t> 14</a:t>
            </a:r>
            <a:br>
              <a:rPr sz="6000" dirty="0">
                <a:solidFill>
                  <a:srgbClr val="006CB2"/>
                </a:solidFill>
              </a:rPr>
            </a:br>
            <a:br>
              <a:rPr lang="en-GB" sz="1600" dirty="0">
                <a:solidFill>
                  <a:srgbClr val="006CB2"/>
                </a:solidFill>
              </a:rPr>
            </a:br>
            <a:br>
              <a:rPr lang="en-GB" sz="1600" dirty="0">
                <a:solidFill>
                  <a:srgbClr val="006CB2"/>
                </a:solidFill>
              </a:rPr>
            </a:br>
            <a:r>
              <a:rPr lang="en-GB" sz="1600" b="0" dirty="0">
                <a:solidFill>
                  <a:schemeClr val="tx1"/>
                </a:solidFill>
              </a:rPr>
              <a:t>Sports </a:t>
            </a:r>
            <a:r>
              <a:rPr sz="1600" b="0" dirty="0">
                <a:solidFill>
                  <a:schemeClr val="tx1"/>
                </a:solidFill>
              </a:rPr>
              <a:t>&amp; K</a:t>
            </a:r>
            <a:r>
              <a:rPr lang="en-GB" sz="1600" b="0" dirty="0">
                <a:solidFill>
                  <a:schemeClr val="tx1"/>
                </a:solidFill>
              </a:rPr>
              <a:t>Office</a:t>
            </a:r>
            <a:r>
              <a:rPr sz="1600" b="0" dirty="0">
                <a:solidFill>
                  <a:schemeClr val="tx1"/>
                </a:solidFill>
              </a:rPr>
              <a:t> (Vectura, </a:t>
            </a:r>
            <a:r>
              <a:rPr lang="en-GB" sz="1600" b="0" dirty="0">
                <a:solidFill>
                  <a:schemeClr val="tx1"/>
                </a:solidFill>
              </a:rPr>
              <a:t>early </a:t>
            </a:r>
            <a:r>
              <a:rPr lang="sv-SE" sz="1600" b="0" dirty="0">
                <a:solidFill>
                  <a:schemeClr val="tx1"/>
                </a:solidFill>
              </a:rPr>
              <a:t>land </a:t>
            </a:r>
            <a:r>
              <a:rPr lang="sv-SE" sz="1600" b="0" dirty="0" err="1">
                <a:solidFill>
                  <a:schemeClr val="tx1"/>
                </a:solidFill>
              </a:rPr>
              <a:t>allocation</a:t>
            </a:r>
            <a:r>
              <a:rPr sz="1600" b="0" dirty="0">
                <a:solidFill>
                  <a:schemeClr val="tx1"/>
                </a:solidFill>
              </a:rPr>
              <a:t>)</a:t>
            </a:r>
            <a:endParaRPr lang="sv-SE" sz="3600" b="0" dirty="0">
              <a:solidFill>
                <a:schemeClr val="tx1"/>
              </a:solidFill>
            </a:endParaRPr>
          </a:p>
        </p:txBody>
      </p:sp>
      <p:pic>
        <p:nvPicPr>
          <p:cNvPr id="3" name="Picture 2" descr="Aerial view of a city and a lake&#10;&#10;AI-generated content may be incorrect.">
            <a:extLst>
              <a:ext uri="{FF2B5EF4-FFF2-40B4-BE49-F238E27FC236}">
                <a16:creationId xmlns:a16="http://schemas.microsoft.com/office/drawing/2014/main" id="{AA39DC48-235B-EB4E-5830-B6CDB70086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26383"/>
            <a:ext cx="12192000" cy="4031617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4E802CB-3247-6469-78BB-0DE3580737BF}"/>
              </a:ext>
            </a:extLst>
          </p:cNvPr>
          <p:cNvCxnSpPr>
            <a:cxnSpLocks/>
          </p:cNvCxnSpPr>
          <p:nvPr/>
        </p:nvCxnSpPr>
        <p:spPr>
          <a:xfrm flipH="1">
            <a:off x="4736123" y="1265129"/>
            <a:ext cx="1359877" cy="320548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422EF4C-F60D-8ADB-8924-28D386E0B44B}"/>
              </a:ext>
            </a:extLst>
          </p:cNvPr>
          <p:cNvSpPr txBox="1"/>
          <p:nvPr/>
        </p:nvSpPr>
        <p:spPr>
          <a:xfrm>
            <a:off x="0" y="6611779"/>
            <a:ext cx="2826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Photo</a:t>
            </a:r>
            <a:r>
              <a:rPr sz="1000" dirty="0">
                <a:solidFill>
                  <a:schemeClr val="bg1"/>
                </a:solidFill>
              </a:rPr>
              <a:t>: </a:t>
            </a:r>
            <a:r>
              <a:rPr sz="1000" dirty="0" err="1">
                <a:solidFill>
                  <a:schemeClr val="bg1"/>
                </a:solidFill>
              </a:rPr>
              <a:t>Stockholms</a:t>
            </a:r>
            <a:r>
              <a:rPr sz="1000" dirty="0">
                <a:solidFill>
                  <a:schemeClr val="bg1"/>
                </a:solidFill>
              </a:rPr>
              <a:t> </a:t>
            </a:r>
            <a:r>
              <a:rPr sz="1000" dirty="0" err="1">
                <a:solidFill>
                  <a:schemeClr val="bg1"/>
                </a:solidFill>
              </a:rPr>
              <a:t>stad</a:t>
            </a:r>
            <a:r>
              <a:rPr sz="1000" dirty="0">
                <a:solidFill>
                  <a:schemeClr val="bg1"/>
                </a:solidFill>
              </a:rPr>
              <a:t>/White </a:t>
            </a:r>
            <a:r>
              <a:rPr sz="1000" dirty="0" err="1">
                <a:solidFill>
                  <a:schemeClr val="bg1"/>
                </a:solidFill>
              </a:rPr>
              <a:t>arkitekter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3743D-6C56-CE5A-C354-9E0284E7556E}"/>
              </a:ext>
            </a:extLst>
          </p:cNvPr>
          <p:cNvSpPr txBox="1"/>
          <p:nvPr/>
        </p:nvSpPr>
        <p:spPr>
          <a:xfrm>
            <a:off x="9407046" y="358527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Eastern Hagastaden</a:t>
            </a:r>
          </a:p>
        </p:txBody>
      </p:sp>
    </p:spTree>
    <p:extLst>
      <p:ext uri="{BB962C8B-B14F-4D97-AF65-F5344CB8AC3E}">
        <p14:creationId xmlns:p14="http://schemas.microsoft.com/office/powerpoint/2010/main" val="2215423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8433A-4643-38B0-A90F-2539178CD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C34DC83-1534-9E42-844E-7E69614F6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450" y="385943"/>
            <a:ext cx="9325014" cy="36696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6000" dirty="0">
                <a:solidFill>
                  <a:srgbClr val="006CB2"/>
                </a:solidFill>
              </a:rPr>
              <a:t>Block</a:t>
            </a:r>
            <a:r>
              <a:rPr sz="6000" dirty="0">
                <a:solidFill>
                  <a:srgbClr val="006CB2"/>
                </a:solidFill>
              </a:rPr>
              <a:t> 15, Sapienza</a:t>
            </a:r>
            <a:br>
              <a:rPr sz="6000" dirty="0">
                <a:solidFill>
                  <a:srgbClr val="006CB2"/>
                </a:solidFill>
              </a:rPr>
            </a:br>
            <a:r>
              <a:rPr sz="4400" b="0" dirty="0">
                <a:solidFill>
                  <a:srgbClr val="006CB2"/>
                </a:solidFill>
              </a:rPr>
              <a:t>Wave</a:t>
            </a:r>
            <a:br>
              <a:rPr sz="1600" dirty="0">
                <a:solidFill>
                  <a:srgbClr val="006CB2"/>
                </a:solidFill>
              </a:rPr>
            </a:br>
            <a:br>
              <a:rPr sz="1600" dirty="0">
                <a:solidFill>
                  <a:srgbClr val="006CB2"/>
                </a:solidFill>
              </a:rPr>
            </a:br>
            <a:r>
              <a:rPr lang="en-GB" sz="1600" b="0" dirty="0">
                <a:solidFill>
                  <a:schemeClr val="tx1"/>
                </a:solidFill>
              </a:rPr>
              <a:t>Office</a:t>
            </a:r>
            <a:r>
              <a:rPr sz="1600" b="0" dirty="0">
                <a:solidFill>
                  <a:schemeClr val="tx1"/>
                </a:solidFill>
              </a:rPr>
              <a:t> (Atrium Ljungberg)</a:t>
            </a:r>
            <a:endParaRPr lang="sv-SE" sz="1600" b="0" dirty="0">
              <a:solidFill>
                <a:schemeClr val="tx1"/>
              </a:solidFill>
            </a:endParaRPr>
          </a:p>
        </p:txBody>
      </p:sp>
      <p:pic>
        <p:nvPicPr>
          <p:cNvPr id="3" name="Picture 2" descr="Aerial view of a city and a lake&#10;&#10;AI-generated content may be incorrect.">
            <a:extLst>
              <a:ext uri="{FF2B5EF4-FFF2-40B4-BE49-F238E27FC236}">
                <a16:creationId xmlns:a16="http://schemas.microsoft.com/office/drawing/2014/main" id="{89CCFB1C-7EE3-4FCF-C73A-48A24A862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26383"/>
            <a:ext cx="12192000" cy="4031617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A9276F9-D421-F7AD-2953-8B3BAE3B8497}"/>
              </a:ext>
            </a:extLst>
          </p:cNvPr>
          <p:cNvCxnSpPr>
            <a:cxnSpLocks/>
          </p:cNvCxnSpPr>
          <p:nvPr/>
        </p:nvCxnSpPr>
        <p:spPr>
          <a:xfrm>
            <a:off x="2956142" y="1816274"/>
            <a:ext cx="6269920" cy="323637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2EB02EE-12F9-44A8-2EB4-0E5962024657}"/>
              </a:ext>
            </a:extLst>
          </p:cNvPr>
          <p:cNvSpPr txBox="1"/>
          <p:nvPr/>
        </p:nvSpPr>
        <p:spPr>
          <a:xfrm>
            <a:off x="0" y="6611779"/>
            <a:ext cx="2826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Photo</a:t>
            </a:r>
            <a:r>
              <a:rPr sz="1000" dirty="0">
                <a:solidFill>
                  <a:schemeClr val="bg1"/>
                </a:solidFill>
              </a:rPr>
              <a:t>: </a:t>
            </a:r>
            <a:r>
              <a:rPr sz="1000" dirty="0" err="1">
                <a:solidFill>
                  <a:schemeClr val="bg1"/>
                </a:solidFill>
              </a:rPr>
              <a:t>Stockholms</a:t>
            </a:r>
            <a:r>
              <a:rPr sz="1000" dirty="0">
                <a:solidFill>
                  <a:schemeClr val="bg1"/>
                </a:solidFill>
              </a:rPr>
              <a:t> </a:t>
            </a:r>
            <a:r>
              <a:rPr sz="1000" dirty="0" err="1">
                <a:solidFill>
                  <a:schemeClr val="bg1"/>
                </a:solidFill>
              </a:rPr>
              <a:t>stad</a:t>
            </a:r>
            <a:r>
              <a:rPr sz="1000" dirty="0">
                <a:solidFill>
                  <a:schemeClr val="bg1"/>
                </a:solidFill>
              </a:rPr>
              <a:t>/White </a:t>
            </a:r>
            <a:r>
              <a:rPr sz="1000" dirty="0" err="1">
                <a:solidFill>
                  <a:schemeClr val="bg1"/>
                </a:solidFill>
              </a:rPr>
              <a:t>arkitekter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9456E-894C-F4AD-EA43-69751FC5057F}"/>
              </a:ext>
            </a:extLst>
          </p:cNvPr>
          <p:cNvSpPr txBox="1"/>
          <p:nvPr/>
        </p:nvSpPr>
        <p:spPr>
          <a:xfrm>
            <a:off x="9407046" y="358527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Eastern Hagastaden</a:t>
            </a:r>
          </a:p>
        </p:txBody>
      </p:sp>
    </p:spTree>
    <p:extLst>
      <p:ext uri="{BB962C8B-B14F-4D97-AF65-F5344CB8AC3E}">
        <p14:creationId xmlns:p14="http://schemas.microsoft.com/office/powerpoint/2010/main" val="1135890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6FA63-16D3-A0FA-28C7-AF5175B95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320FFD0-39F5-8637-E605-F7226F74B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450" y="385942"/>
            <a:ext cx="9325014" cy="45625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rgbClr val="006CB2"/>
                </a:solidFill>
              </a:rPr>
              <a:t>Block</a:t>
            </a:r>
            <a:r>
              <a:rPr dirty="0">
                <a:solidFill>
                  <a:srgbClr val="006CB2"/>
                </a:solidFill>
              </a:rPr>
              <a:t> 16, Trinity</a:t>
            </a:r>
            <a:br>
              <a:rPr dirty="0">
                <a:solidFill>
                  <a:srgbClr val="006CB2"/>
                </a:solidFill>
              </a:rPr>
            </a:br>
            <a:br>
              <a:rPr sz="1600" dirty="0">
                <a:solidFill>
                  <a:srgbClr val="006CB2"/>
                </a:solidFill>
              </a:rPr>
            </a:br>
            <a:br>
              <a:rPr sz="1600" dirty="0">
                <a:solidFill>
                  <a:srgbClr val="006CB2"/>
                </a:solidFill>
              </a:rPr>
            </a:br>
            <a:r>
              <a:rPr sz="1600" b="0" dirty="0">
                <a:solidFill>
                  <a:schemeClr val="tx1"/>
                </a:solidFill>
              </a:rPr>
              <a:t>Hotel </a:t>
            </a:r>
            <a:r>
              <a:rPr lang="sv-SE" sz="1600" b="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sz="1600" b="0" dirty="0">
                <a:solidFill>
                  <a:schemeClr val="tx1"/>
                </a:solidFill>
              </a:rPr>
              <a:t> </a:t>
            </a:r>
            <a:r>
              <a:rPr lang="en-GB" sz="1600" b="0" dirty="0">
                <a:solidFill>
                  <a:schemeClr val="tx1"/>
                </a:solidFill>
              </a:rPr>
              <a:t>office</a:t>
            </a:r>
            <a:r>
              <a:rPr sz="1600" b="0" dirty="0">
                <a:solidFill>
                  <a:schemeClr val="tx1"/>
                </a:solidFill>
              </a:rPr>
              <a:t> </a:t>
            </a:r>
            <a:endParaRPr lang="sv-SE" sz="1600" b="0" dirty="0">
              <a:solidFill>
                <a:schemeClr val="tx1"/>
              </a:solidFill>
            </a:endParaRPr>
          </a:p>
        </p:txBody>
      </p:sp>
      <p:pic>
        <p:nvPicPr>
          <p:cNvPr id="3" name="Picture 2" descr="Aerial view of a city and a lake&#10;&#10;AI-generated content may be incorrect.">
            <a:extLst>
              <a:ext uri="{FF2B5EF4-FFF2-40B4-BE49-F238E27FC236}">
                <a16:creationId xmlns:a16="http://schemas.microsoft.com/office/drawing/2014/main" id="{4D814A3A-71C7-1F51-3EC4-8294E065FC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26383"/>
            <a:ext cx="12192000" cy="4031617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1EF5855-A16C-E065-8B6B-1381AC4C6B3E}"/>
              </a:ext>
            </a:extLst>
          </p:cNvPr>
          <p:cNvCxnSpPr>
            <a:cxnSpLocks/>
          </p:cNvCxnSpPr>
          <p:nvPr/>
        </p:nvCxnSpPr>
        <p:spPr>
          <a:xfrm>
            <a:off x="5749447" y="1302707"/>
            <a:ext cx="2730674" cy="326929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4470AF1-93E1-1777-F2FF-76D3800379B6}"/>
              </a:ext>
            </a:extLst>
          </p:cNvPr>
          <p:cNvSpPr txBox="1"/>
          <p:nvPr/>
        </p:nvSpPr>
        <p:spPr>
          <a:xfrm>
            <a:off x="0" y="6611779"/>
            <a:ext cx="2826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Photo</a:t>
            </a:r>
            <a:r>
              <a:rPr sz="1000" dirty="0">
                <a:solidFill>
                  <a:schemeClr val="bg1"/>
                </a:solidFill>
              </a:rPr>
              <a:t>: </a:t>
            </a:r>
            <a:r>
              <a:rPr sz="1000" dirty="0" err="1">
                <a:solidFill>
                  <a:schemeClr val="bg1"/>
                </a:solidFill>
              </a:rPr>
              <a:t>Stockholms</a:t>
            </a:r>
            <a:r>
              <a:rPr sz="1000" dirty="0">
                <a:solidFill>
                  <a:schemeClr val="bg1"/>
                </a:solidFill>
              </a:rPr>
              <a:t> </a:t>
            </a:r>
            <a:r>
              <a:rPr sz="1000" dirty="0" err="1">
                <a:solidFill>
                  <a:schemeClr val="bg1"/>
                </a:solidFill>
              </a:rPr>
              <a:t>stad</a:t>
            </a:r>
            <a:r>
              <a:rPr sz="1000" dirty="0">
                <a:solidFill>
                  <a:schemeClr val="bg1"/>
                </a:solidFill>
              </a:rPr>
              <a:t>/White </a:t>
            </a:r>
            <a:r>
              <a:rPr sz="1000" dirty="0" err="1">
                <a:solidFill>
                  <a:schemeClr val="bg1"/>
                </a:solidFill>
              </a:rPr>
              <a:t>arkitekter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6E5D9F-9505-1F9B-F081-8D1DC0EF855D}"/>
              </a:ext>
            </a:extLst>
          </p:cNvPr>
          <p:cNvSpPr txBox="1"/>
          <p:nvPr/>
        </p:nvSpPr>
        <p:spPr>
          <a:xfrm>
            <a:off x="9407046" y="358527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Eastern Hagastaden</a:t>
            </a:r>
          </a:p>
        </p:txBody>
      </p:sp>
    </p:spTree>
    <p:extLst>
      <p:ext uri="{BB962C8B-B14F-4D97-AF65-F5344CB8AC3E}">
        <p14:creationId xmlns:p14="http://schemas.microsoft.com/office/powerpoint/2010/main" val="214492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C83CC-15E0-4CE1-9FF2-9F48A3F49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03FB86-255E-A9FE-D74D-5BD6F55B6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12000" dirty="0">
                <a:solidFill>
                  <a:srgbClr val="006CB2"/>
                </a:solidFill>
              </a:rPr>
              <a:t>2,1%</a:t>
            </a:r>
            <a:endParaRPr lang="sv-SE" sz="12000" dirty="0">
              <a:solidFill>
                <a:srgbClr val="006CB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483CDA-00B8-D8D1-8891-13EDEC0CBF03}"/>
              </a:ext>
            </a:extLst>
          </p:cNvPr>
          <p:cNvSpPr txBox="1"/>
          <p:nvPr/>
        </p:nvSpPr>
        <p:spPr>
          <a:xfrm>
            <a:off x="3042054" y="3888954"/>
            <a:ext cx="6107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life science sector's contribution to Sweden's GDP 2023</a:t>
            </a:r>
            <a:endParaRPr lang="en-SE"/>
          </a:p>
          <a:p>
            <a:endParaRPr lang="sv-S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2DF1E-93E0-BF30-4699-2D4FF4D6CB5B}"/>
              </a:ext>
            </a:extLst>
          </p:cNvPr>
          <p:cNvSpPr txBox="1"/>
          <p:nvPr/>
        </p:nvSpPr>
        <p:spPr>
          <a:xfrm>
            <a:off x="275421" y="6213513"/>
            <a:ext cx="3259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200" dirty="0">
                <a:solidFill>
                  <a:schemeClr val="bg2"/>
                </a:solidFill>
              </a:rPr>
              <a:t>Source: </a:t>
            </a:r>
            <a:r>
              <a:rPr sz="1200" dirty="0" err="1">
                <a:solidFill>
                  <a:schemeClr val="bg2"/>
                </a:solidFill>
              </a:rPr>
              <a:t>Vinnova</a:t>
            </a:r>
            <a:r>
              <a:rPr sz="1200" dirty="0">
                <a:solidFill>
                  <a:schemeClr val="bg2"/>
                </a:solidFill>
              </a:rPr>
              <a:t> (2025), refers to 2023</a:t>
            </a:r>
          </a:p>
        </p:txBody>
      </p:sp>
    </p:spTree>
    <p:extLst>
      <p:ext uri="{BB962C8B-B14F-4D97-AF65-F5344CB8AC3E}">
        <p14:creationId xmlns:p14="http://schemas.microsoft.com/office/powerpoint/2010/main" val="4245165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7C102-A337-9324-60CB-4C1EB140E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2DF6100-20B7-F5DF-E386-B266AA7AD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450" y="385943"/>
            <a:ext cx="9325014" cy="22711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sz="6000" dirty="0" err="1">
                <a:solidFill>
                  <a:srgbClr val="006CB2"/>
                </a:solidFill>
              </a:rPr>
              <a:t>Kvarter</a:t>
            </a:r>
            <a:r>
              <a:rPr sz="6000" dirty="0">
                <a:solidFill>
                  <a:srgbClr val="006CB2"/>
                </a:solidFill>
              </a:rPr>
              <a:t> 17, </a:t>
            </a:r>
            <a:r>
              <a:rPr sz="6000" dirty="0" err="1">
                <a:solidFill>
                  <a:srgbClr val="006CB2"/>
                </a:solidFill>
              </a:rPr>
              <a:t>Gadden</a:t>
            </a:r>
            <a:br>
              <a:rPr sz="6000" dirty="0">
                <a:solidFill>
                  <a:srgbClr val="006CB2"/>
                </a:solidFill>
              </a:rPr>
            </a:br>
            <a:r>
              <a:rPr sz="4400" b="0" dirty="0" err="1">
                <a:solidFill>
                  <a:srgbClr val="006CB2"/>
                </a:solidFill>
              </a:rPr>
              <a:t>Sveaplan</a:t>
            </a:r>
            <a:br>
              <a:rPr sz="4400" b="0" dirty="0">
                <a:solidFill>
                  <a:srgbClr val="006CB2"/>
                </a:solidFill>
              </a:rPr>
            </a:br>
            <a:br>
              <a:rPr sz="1600" b="0" dirty="0">
                <a:solidFill>
                  <a:schemeClr val="tx1"/>
                </a:solidFill>
              </a:rPr>
            </a:br>
            <a:r>
              <a:rPr lang="en-GB" sz="1600" b="0" dirty="0">
                <a:solidFill>
                  <a:schemeClr val="tx1"/>
                </a:solidFill>
              </a:rPr>
              <a:t>Office</a:t>
            </a:r>
            <a:r>
              <a:rPr sz="1600" b="0" dirty="0">
                <a:solidFill>
                  <a:schemeClr val="tx1"/>
                </a:solidFill>
              </a:rPr>
              <a:t> (</a:t>
            </a:r>
            <a:r>
              <a:rPr sz="1600" b="0" dirty="0" err="1">
                <a:solidFill>
                  <a:schemeClr val="tx1"/>
                </a:solidFill>
              </a:rPr>
              <a:t>Fabege</a:t>
            </a:r>
            <a:r>
              <a:rPr sz="1600" b="0" dirty="0">
                <a:solidFill>
                  <a:schemeClr val="tx1"/>
                </a:solidFill>
              </a:rPr>
              <a:t>)</a:t>
            </a:r>
            <a:endParaRPr lang="sv-SE" sz="1600" b="0" dirty="0">
              <a:solidFill>
                <a:schemeClr val="tx1"/>
              </a:solidFill>
            </a:endParaRPr>
          </a:p>
        </p:txBody>
      </p:sp>
      <p:pic>
        <p:nvPicPr>
          <p:cNvPr id="3" name="Picture 2" descr="Aerial view of a city and a lake&#10;&#10;AI-generated content may be incorrect.">
            <a:extLst>
              <a:ext uri="{FF2B5EF4-FFF2-40B4-BE49-F238E27FC236}">
                <a16:creationId xmlns:a16="http://schemas.microsoft.com/office/drawing/2014/main" id="{920DDB70-EC93-CE55-297F-9CE74CD595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26383"/>
            <a:ext cx="12192000" cy="4031617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C2F0652-9481-ADB3-E47A-99CD5FAD0BFD}"/>
              </a:ext>
            </a:extLst>
          </p:cNvPr>
          <p:cNvCxnSpPr>
            <a:cxnSpLocks/>
          </p:cNvCxnSpPr>
          <p:nvPr/>
        </p:nvCxnSpPr>
        <p:spPr>
          <a:xfrm>
            <a:off x="2391508" y="2387387"/>
            <a:ext cx="0" cy="137572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FAA0F79-30B7-CB9A-48B4-E8AD373BCF30}"/>
              </a:ext>
            </a:extLst>
          </p:cNvPr>
          <p:cNvSpPr txBox="1"/>
          <p:nvPr/>
        </p:nvSpPr>
        <p:spPr>
          <a:xfrm>
            <a:off x="0" y="6611779"/>
            <a:ext cx="2826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Photo</a:t>
            </a:r>
            <a:r>
              <a:rPr sz="1000" dirty="0">
                <a:solidFill>
                  <a:schemeClr val="bg1"/>
                </a:solidFill>
              </a:rPr>
              <a:t>: </a:t>
            </a:r>
            <a:r>
              <a:rPr sz="1000" dirty="0" err="1">
                <a:solidFill>
                  <a:schemeClr val="bg1"/>
                </a:solidFill>
              </a:rPr>
              <a:t>Stockholms</a:t>
            </a:r>
            <a:r>
              <a:rPr sz="1000" dirty="0">
                <a:solidFill>
                  <a:schemeClr val="bg1"/>
                </a:solidFill>
              </a:rPr>
              <a:t> </a:t>
            </a:r>
            <a:r>
              <a:rPr sz="1000" dirty="0" err="1">
                <a:solidFill>
                  <a:schemeClr val="bg1"/>
                </a:solidFill>
              </a:rPr>
              <a:t>stad</a:t>
            </a:r>
            <a:r>
              <a:rPr sz="1000" dirty="0">
                <a:solidFill>
                  <a:schemeClr val="bg1"/>
                </a:solidFill>
              </a:rPr>
              <a:t>/White </a:t>
            </a:r>
            <a:r>
              <a:rPr sz="1000" dirty="0" err="1">
                <a:solidFill>
                  <a:schemeClr val="bg1"/>
                </a:solidFill>
              </a:rPr>
              <a:t>arkitekter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A454D8-434A-03EA-8D73-1BEC4578DAC7}"/>
              </a:ext>
            </a:extLst>
          </p:cNvPr>
          <p:cNvSpPr txBox="1"/>
          <p:nvPr/>
        </p:nvSpPr>
        <p:spPr>
          <a:xfrm>
            <a:off x="9407046" y="358527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Eastern Hagastaden</a:t>
            </a:r>
          </a:p>
        </p:txBody>
      </p:sp>
      <p:pic>
        <p:nvPicPr>
          <p:cNvPr id="5" name="Picture 4" descr="A building with many windows&#10;&#10;AI-generated content may be incorrect.">
            <a:extLst>
              <a:ext uri="{FF2B5EF4-FFF2-40B4-BE49-F238E27FC236}">
                <a16:creationId xmlns:a16="http://schemas.microsoft.com/office/drawing/2014/main" id="{9AFCD80D-49BA-5365-D515-9D41105FB5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093" y="2028093"/>
            <a:ext cx="4829907" cy="48299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04CA1E-8F31-9A2E-B375-57AEBED3DCD0}"/>
              </a:ext>
            </a:extLst>
          </p:cNvPr>
          <p:cNvSpPr txBox="1"/>
          <p:nvPr/>
        </p:nvSpPr>
        <p:spPr>
          <a:xfrm>
            <a:off x="7362093" y="6611779"/>
            <a:ext cx="11608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Photo</a:t>
            </a:r>
            <a:r>
              <a:rPr sz="1000" dirty="0"/>
              <a:t>: </a:t>
            </a:r>
            <a:r>
              <a:rPr sz="1000" dirty="0" err="1"/>
              <a:t>Fabege</a:t>
            </a: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4303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C6F9E-BF48-40F7-CD0D-BC67EBA44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erial view of a city&#10;&#10;AI-generated content may be incorrect.">
            <a:extLst>
              <a:ext uri="{FF2B5EF4-FFF2-40B4-BE49-F238E27FC236}">
                <a16:creationId xmlns:a16="http://schemas.microsoft.com/office/drawing/2014/main" id="{0FD3494E-9FD6-90AC-34AC-CE35871665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799551" cy="6858000"/>
          </a:xfrm>
          <a:prstGeom prst="rect">
            <a:avLst/>
          </a:prstGeom>
          <a:noFill/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EA450C52-1329-8A71-D20C-79AABDFC7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604" y="1698928"/>
            <a:ext cx="5585838" cy="3002164"/>
          </a:xfrm>
        </p:spPr>
        <p:txBody>
          <a:bodyPr/>
          <a:lstStyle/>
          <a:p>
            <a:r>
              <a:rPr lang="en-GB" sz="6000" dirty="0">
                <a:solidFill>
                  <a:srgbClr val="006CB2"/>
                </a:solidFill>
              </a:rPr>
              <a:t>Western</a:t>
            </a:r>
            <a:r>
              <a:rPr sz="6000" dirty="0">
                <a:solidFill>
                  <a:srgbClr val="006CB2"/>
                </a:solidFill>
              </a:rPr>
              <a:t> </a:t>
            </a:r>
            <a:br>
              <a:rPr sz="6000" dirty="0">
                <a:solidFill>
                  <a:srgbClr val="006CB2"/>
                </a:solidFill>
              </a:rPr>
            </a:br>
            <a:r>
              <a:rPr sz="6000" dirty="0">
                <a:solidFill>
                  <a:srgbClr val="006CB2"/>
                </a:solidFill>
              </a:rPr>
              <a:t>Hagastaden</a:t>
            </a:r>
            <a:br>
              <a:rPr sz="6000" dirty="0">
                <a:solidFill>
                  <a:srgbClr val="006CB2"/>
                </a:solidFill>
              </a:rPr>
            </a:br>
            <a:r>
              <a:rPr sz="4400" b="0" dirty="0">
                <a:solidFill>
                  <a:srgbClr val="006CB2"/>
                </a:solidFill>
              </a:rPr>
              <a:t>Current status</a:t>
            </a:r>
            <a:endParaRPr sz="6000" b="0" dirty="0">
              <a:solidFill>
                <a:srgbClr val="006CB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776752-9595-B57F-90BC-A58A4B8A17B9}"/>
              </a:ext>
            </a:extLst>
          </p:cNvPr>
          <p:cNvSpPr txBox="1"/>
          <p:nvPr/>
        </p:nvSpPr>
        <p:spPr>
          <a:xfrm>
            <a:off x="4052170" y="6611779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Photo</a:t>
            </a:r>
            <a:r>
              <a:rPr sz="1000" dirty="0">
                <a:solidFill>
                  <a:schemeClr val="bg1"/>
                </a:solidFill>
              </a:rPr>
              <a:t>: </a:t>
            </a:r>
            <a:r>
              <a:rPr sz="1000" dirty="0" err="1">
                <a:solidFill>
                  <a:schemeClr val="bg1"/>
                </a:solidFill>
              </a:rPr>
              <a:t>Stockholms</a:t>
            </a:r>
            <a:r>
              <a:rPr sz="1000" dirty="0">
                <a:solidFill>
                  <a:schemeClr val="bg1"/>
                </a:solidFill>
              </a:rPr>
              <a:t> </a:t>
            </a:r>
            <a:r>
              <a:rPr sz="1000" dirty="0" err="1">
                <a:solidFill>
                  <a:schemeClr val="bg1"/>
                </a:solidFill>
              </a:rPr>
              <a:t>stad</a:t>
            </a:r>
            <a:endParaRPr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24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5D569-B04F-3206-E71D-D4D477930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2EF300D-0938-0EF8-84B4-397071597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604" y="1698928"/>
            <a:ext cx="9325014" cy="2001444"/>
          </a:xfrm>
        </p:spPr>
        <p:txBody>
          <a:bodyPr/>
          <a:lstStyle/>
          <a:p>
            <a:r>
              <a:rPr lang="en-GB" sz="6000" dirty="0">
                <a:solidFill>
                  <a:srgbClr val="006CB2"/>
                </a:solidFill>
              </a:rPr>
              <a:t>Western</a:t>
            </a:r>
            <a:r>
              <a:rPr sz="6000" dirty="0">
                <a:solidFill>
                  <a:srgbClr val="006CB2"/>
                </a:solidFill>
              </a:rPr>
              <a:t> </a:t>
            </a:r>
            <a:br>
              <a:rPr sz="6000" dirty="0">
                <a:solidFill>
                  <a:srgbClr val="006CB2"/>
                </a:solidFill>
              </a:rPr>
            </a:br>
            <a:r>
              <a:rPr sz="6000" dirty="0">
                <a:solidFill>
                  <a:srgbClr val="006CB2"/>
                </a:solidFill>
              </a:rPr>
              <a:t>Hagastaden</a:t>
            </a:r>
            <a:br>
              <a:rPr sz="6000" dirty="0">
                <a:solidFill>
                  <a:srgbClr val="006CB2"/>
                </a:solidFill>
              </a:rPr>
            </a:br>
            <a:r>
              <a:rPr sz="4400" b="0" dirty="0">
                <a:solidFill>
                  <a:srgbClr val="006CB2"/>
                </a:solidFill>
              </a:rPr>
              <a:t>Vision</a:t>
            </a:r>
          </a:p>
        </p:txBody>
      </p:sp>
      <p:pic>
        <p:nvPicPr>
          <p:cNvPr id="3" name="Picture 2" descr="Aerial view of a city&#10;&#10;AI-generated content may be incorrect.">
            <a:extLst>
              <a:ext uri="{FF2B5EF4-FFF2-40B4-BE49-F238E27FC236}">
                <a16:creationId xmlns:a16="http://schemas.microsoft.com/office/drawing/2014/main" id="{6D0B6B73-BC93-7CF3-54B3-EECA41F1C6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799552" cy="69986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10453E-5364-E911-07FB-99F76C3B7B43}"/>
              </a:ext>
            </a:extLst>
          </p:cNvPr>
          <p:cNvSpPr txBox="1"/>
          <p:nvPr/>
        </p:nvSpPr>
        <p:spPr>
          <a:xfrm>
            <a:off x="2973137" y="6611779"/>
            <a:ext cx="2826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</a:rPr>
              <a:t>Photo</a:t>
            </a:r>
            <a:r>
              <a:rPr sz="1000" dirty="0">
                <a:solidFill>
                  <a:schemeClr val="bg1"/>
                </a:solidFill>
              </a:rPr>
              <a:t>: </a:t>
            </a:r>
            <a:r>
              <a:rPr sz="1000" dirty="0" err="1">
                <a:solidFill>
                  <a:schemeClr val="bg1"/>
                </a:solidFill>
              </a:rPr>
              <a:t>Stockholms</a:t>
            </a:r>
            <a:r>
              <a:rPr sz="1000" dirty="0">
                <a:solidFill>
                  <a:schemeClr val="bg1"/>
                </a:solidFill>
              </a:rPr>
              <a:t> </a:t>
            </a:r>
            <a:r>
              <a:rPr sz="1000" dirty="0" err="1">
                <a:solidFill>
                  <a:schemeClr val="bg1"/>
                </a:solidFill>
              </a:rPr>
              <a:t>stad</a:t>
            </a:r>
            <a:r>
              <a:rPr sz="1000" dirty="0">
                <a:solidFill>
                  <a:schemeClr val="bg1"/>
                </a:solidFill>
              </a:rPr>
              <a:t>/White </a:t>
            </a:r>
            <a:r>
              <a:rPr sz="1000" dirty="0" err="1">
                <a:solidFill>
                  <a:schemeClr val="bg1"/>
                </a:solidFill>
              </a:rPr>
              <a:t>arkitekter</a:t>
            </a:r>
            <a:endParaRPr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65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24E05-CDCC-9C9B-B80C-2ED595E6B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1BC43B4-14A0-BE14-86CB-F51634DBB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604" y="1698927"/>
            <a:ext cx="5359928" cy="27117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6000" dirty="0">
                <a:solidFill>
                  <a:srgbClr val="006CB2"/>
                </a:solidFill>
              </a:rPr>
              <a:t>Block</a:t>
            </a:r>
            <a:r>
              <a:rPr sz="6000" dirty="0">
                <a:solidFill>
                  <a:srgbClr val="006CB2"/>
                </a:solidFill>
              </a:rPr>
              <a:t> 37</a:t>
            </a:r>
            <a:br>
              <a:rPr sz="6000" dirty="0">
                <a:solidFill>
                  <a:srgbClr val="006CB2"/>
                </a:solidFill>
              </a:rPr>
            </a:br>
            <a:r>
              <a:rPr sz="4400" b="0" dirty="0">
                <a:solidFill>
                  <a:srgbClr val="006CB2"/>
                </a:solidFill>
              </a:rPr>
              <a:t>Mellom</a:t>
            </a:r>
            <a:br>
              <a:rPr sz="6000" dirty="0">
                <a:solidFill>
                  <a:srgbClr val="006CB2"/>
                </a:solidFill>
              </a:rPr>
            </a:br>
            <a:br>
              <a:rPr sz="1600" b="0" dirty="0">
                <a:solidFill>
                  <a:schemeClr val="tx1"/>
                </a:solidFill>
              </a:rPr>
            </a:br>
            <a:r>
              <a:rPr lang="en-GB" sz="1600" b="0" dirty="0">
                <a:solidFill>
                  <a:schemeClr val="tx1"/>
                </a:solidFill>
              </a:rPr>
              <a:t>Sports</a:t>
            </a:r>
            <a:r>
              <a:rPr sz="1600" b="0" dirty="0">
                <a:solidFill>
                  <a:schemeClr val="tx1"/>
                </a:solidFill>
              </a:rPr>
              <a:t>, </a:t>
            </a:r>
            <a:r>
              <a:rPr lang="en-GB" sz="1600" b="0" dirty="0">
                <a:solidFill>
                  <a:schemeClr val="tx1"/>
                </a:solidFill>
              </a:rPr>
              <a:t>c</a:t>
            </a:r>
            <a:r>
              <a:rPr sz="1600" b="0" dirty="0" err="1">
                <a:solidFill>
                  <a:schemeClr val="tx1"/>
                </a:solidFill>
              </a:rPr>
              <a:t>ultur</a:t>
            </a:r>
            <a:r>
              <a:rPr lang="en-GB" sz="1600" b="0" dirty="0">
                <a:solidFill>
                  <a:schemeClr val="tx1"/>
                </a:solidFill>
              </a:rPr>
              <a:t>e</a:t>
            </a:r>
            <a:r>
              <a:rPr sz="1600" b="0" dirty="0">
                <a:solidFill>
                  <a:schemeClr val="tx1"/>
                </a:solidFill>
              </a:rPr>
              <a:t>, </a:t>
            </a:r>
            <a:r>
              <a:rPr lang="en-GB" sz="1600" b="0" dirty="0">
                <a:solidFill>
                  <a:schemeClr val="tx1"/>
                </a:solidFill>
              </a:rPr>
              <a:t>office</a:t>
            </a:r>
            <a:r>
              <a:rPr sz="1600" b="0" dirty="0">
                <a:solidFill>
                  <a:schemeClr val="tx1"/>
                </a:solidFill>
              </a:rPr>
              <a:t> </a:t>
            </a:r>
            <a:r>
              <a:rPr lang="en-GB" sz="1600" b="0" dirty="0">
                <a:solidFill>
                  <a:schemeClr val="tx1"/>
                </a:solidFill>
              </a:rPr>
              <a:t>and</a:t>
            </a:r>
            <a:r>
              <a:rPr sz="1600" b="0" dirty="0">
                <a:solidFill>
                  <a:schemeClr val="tx1"/>
                </a:solidFill>
              </a:rPr>
              <a:t> lab </a:t>
            </a:r>
            <a:br>
              <a:rPr sz="1600" b="0" dirty="0">
                <a:solidFill>
                  <a:schemeClr val="tx1"/>
                </a:solidFill>
              </a:rPr>
            </a:br>
            <a:r>
              <a:rPr sz="1600" b="0" dirty="0">
                <a:solidFill>
                  <a:schemeClr val="tx1"/>
                </a:solidFill>
              </a:rPr>
              <a:t>(Vectura)</a:t>
            </a:r>
          </a:p>
        </p:txBody>
      </p:sp>
      <p:pic>
        <p:nvPicPr>
          <p:cNvPr id="3" name="Picture 2" descr="Aerial view of a city&#10;&#10;AI-generated content may be incorrect.">
            <a:extLst>
              <a:ext uri="{FF2B5EF4-FFF2-40B4-BE49-F238E27FC236}">
                <a16:creationId xmlns:a16="http://schemas.microsoft.com/office/drawing/2014/main" id="{000FAE43-FAFA-7E16-9848-E0DEF7F33B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5799552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4D5E9C9-651F-002E-88BC-0126D77A1218}"/>
              </a:ext>
            </a:extLst>
          </p:cNvPr>
          <p:cNvCxnSpPr/>
          <p:nvPr/>
        </p:nvCxnSpPr>
        <p:spPr>
          <a:xfrm flipH="1" flipV="1">
            <a:off x="2703342" y="2476912"/>
            <a:ext cx="3587262" cy="44547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E171F29-B76F-2078-2C06-6AD48F492FA0}"/>
              </a:ext>
            </a:extLst>
          </p:cNvPr>
          <p:cNvSpPr txBox="1"/>
          <p:nvPr/>
        </p:nvSpPr>
        <p:spPr>
          <a:xfrm>
            <a:off x="3860617" y="6454514"/>
            <a:ext cx="1781258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Photo</a:t>
            </a:r>
            <a:r>
              <a:rPr sz="1000" dirty="0">
                <a:solidFill>
                  <a:schemeClr val="bg1"/>
                </a:solidFill>
              </a:rPr>
              <a:t>: </a:t>
            </a:r>
            <a:r>
              <a:rPr sz="1000" dirty="0" err="1">
                <a:solidFill>
                  <a:schemeClr val="bg1"/>
                </a:solidFill>
              </a:rPr>
              <a:t>Stockholms</a:t>
            </a:r>
            <a:r>
              <a:rPr sz="1000" dirty="0">
                <a:solidFill>
                  <a:schemeClr val="bg1"/>
                </a:solidFill>
              </a:rPr>
              <a:t> </a:t>
            </a:r>
            <a:r>
              <a:rPr sz="1000" dirty="0" err="1">
                <a:solidFill>
                  <a:schemeClr val="bg1"/>
                </a:solidFill>
              </a:rPr>
              <a:t>stad</a:t>
            </a:r>
            <a:r>
              <a:rPr sz="1000" dirty="0">
                <a:solidFill>
                  <a:schemeClr val="bg1"/>
                </a:solidFill>
              </a:rPr>
              <a:t>/</a:t>
            </a:r>
            <a:endParaRPr lang="sv-SE" sz="1000" dirty="0">
              <a:solidFill>
                <a:schemeClr val="bg1"/>
              </a:solidFill>
              <a:ea typeface="verdana"/>
            </a:endParaRPr>
          </a:p>
          <a:p>
            <a:pPr algn="r"/>
            <a:r>
              <a:rPr sz="1000" dirty="0">
                <a:solidFill>
                  <a:schemeClr val="bg1"/>
                </a:solidFill>
              </a:rPr>
              <a:t>White </a:t>
            </a:r>
            <a:r>
              <a:rPr sz="1000" dirty="0" err="1">
                <a:solidFill>
                  <a:schemeClr val="bg1"/>
                </a:solidFill>
              </a:rPr>
              <a:t>arkitekter</a:t>
            </a:r>
            <a:endParaRPr lang="sv-SE" sz="1000" dirty="0">
              <a:solidFill>
                <a:schemeClr val="bg1"/>
              </a:solidFill>
              <a:ea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61111-6288-E173-386E-4FA28216D445}"/>
              </a:ext>
            </a:extLst>
          </p:cNvPr>
          <p:cNvSpPr txBox="1"/>
          <p:nvPr/>
        </p:nvSpPr>
        <p:spPr>
          <a:xfrm>
            <a:off x="9294312" y="388307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Western Hagastaden</a:t>
            </a:r>
          </a:p>
        </p:txBody>
      </p:sp>
      <p:pic>
        <p:nvPicPr>
          <p:cNvPr id="8" name="Picture 7" descr="A street with buildings and people walking on the street&#10;&#10;AI-generated content may be incorrect.">
            <a:extLst>
              <a:ext uri="{FF2B5EF4-FFF2-40B4-BE49-F238E27FC236}">
                <a16:creationId xmlns:a16="http://schemas.microsoft.com/office/drawing/2014/main" id="{AA77D5BD-DF85-ED1B-798D-68E1254024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755726"/>
            <a:ext cx="4213076" cy="41022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F78B07-A633-9A87-5CB8-BEBE1E781FB8}"/>
              </a:ext>
            </a:extLst>
          </p:cNvPr>
          <p:cNvSpPr txBox="1"/>
          <p:nvPr/>
        </p:nvSpPr>
        <p:spPr>
          <a:xfrm>
            <a:off x="0" y="6454908"/>
            <a:ext cx="22733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Vision image</a:t>
            </a:r>
            <a:r>
              <a:rPr sz="1000" dirty="0">
                <a:solidFill>
                  <a:schemeClr val="bg1"/>
                </a:solidFill>
              </a:rPr>
              <a:t>: Vectura/</a:t>
            </a:r>
            <a:r>
              <a:rPr sz="1000" dirty="0" err="1">
                <a:solidFill>
                  <a:schemeClr val="bg1"/>
                </a:solidFill>
              </a:rPr>
              <a:t>Snohetta</a:t>
            </a:r>
            <a:endParaRPr lang="sv-SE" sz="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2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C8FA4-5691-1241-60C5-27FAC823F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4D6FCA3-968B-9C22-5A87-25C34DC58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604" y="1698928"/>
            <a:ext cx="5273867" cy="29806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6000" dirty="0">
                <a:solidFill>
                  <a:srgbClr val="006CB2"/>
                </a:solidFill>
              </a:rPr>
              <a:t>Block</a:t>
            </a:r>
            <a:r>
              <a:rPr sz="6000" dirty="0">
                <a:solidFill>
                  <a:srgbClr val="006CB2"/>
                </a:solidFill>
              </a:rPr>
              <a:t> 38N</a:t>
            </a:r>
            <a:br>
              <a:rPr sz="6000" dirty="0">
                <a:solidFill>
                  <a:srgbClr val="006CB2"/>
                </a:solidFill>
              </a:rPr>
            </a:br>
            <a:r>
              <a:rPr sz="4400" b="0" dirty="0" err="1">
                <a:solidFill>
                  <a:srgbClr val="006CB2"/>
                </a:solidFill>
              </a:rPr>
              <a:t>Bivium</a:t>
            </a:r>
            <a:r>
              <a:rPr sz="4400" b="0" dirty="0">
                <a:solidFill>
                  <a:srgbClr val="006CB2"/>
                </a:solidFill>
              </a:rPr>
              <a:t> House </a:t>
            </a:r>
            <a:br>
              <a:rPr sz="1600" dirty="0">
                <a:solidFill>
                  <a:srgbClr val="006CB2"/>
                </a:solidFill>
              </a:rPr>
            </a:br>
            <a:br>
              <a:rPr sz="1600" dirty="0">
                <a:solidFill>
                  <a:srgbClr val="006CB2"/>
                </a:solidFill>
              </a:rPr>
            </a:br>
            <a:r>
              <a:rPr lang="en-GB" sz="1600" b="0" dirty="0">
                <a:solidFill>
                  <a:schemeClr val="tx1"/>
                </a:solidFill>
              </a:rPr>
              <a:t>Office and</a:t>
            </a:r>
            <a:r>
              <a:rPr sz="1600" b="0" dirty="0">
                <a:solidFill>
                  <a:schemeClr val="tx1"/>
                </a:solidFill>
              </a:rPr>
              <a:t> </a:t>
            </a:r>
            <a:r>
              <a:rPr sz="1600" b="0" dirty="0" err="1">
                <a:solidFill>
                  <a:schemeClr val="tx1"/>
                </a:solidFill>
              </a:rPr>
              <a:t>tal</a:t>
            </a:r>
            <a:r>
              <a:rPr lang="en-GB" sz="1600" b="0" dirty="0">
                <a:solidFill>
                  <a:schemeClr val="tx1"/>
                </a:solidFill>
              </a:rPr>
              <a:t>e</a:t>
            </a:r>
            <a:r>
              <a:rPr sz="1600" b="0" dirty="0">
                <a:solidFill>
                  <a:schemeClr val="tx1"/>
                </a:solidFill>
              </a:rPr>
              <a:t>n</a:t>
            </a:r>
            <a:r>
              <a:rPr lang="en-GB" sz="1600" b="0" dirty="0">
                <a:solidFill>
                  <a:schemeClr val="tx1"/>
                </a:solidFill>
              </a:rPr>
              <a:t>t</a:t>
            </a:r>
            <a:r>
              <a:rPr sz="1600" b="0" dirty="0">
                <a:solidFill>
                  <a:schemeClr val="tx1"/>
                </a:solidFill>
              </a:rPr>
              <a:t>/</a:t>
            </a:r>
            <a:r>
              <a:rPr lang="en-GB" sz="1600" b="0" dirty="0">
                <a:solidFill>
                  <a:schemeClr val="tx1"/>
                </a:solidFill>
              </a:rPr>
              <a:t>housing for researchers</a:t>
            </a:r>
            <a:br>
              <a:rPr sz="1600" b="0" dirty="0">
                <a:solidFill>
                  <a:schemeClr val="tx1"/>
                </a:solidFill>
              </a:rPr>
            </a:br>
            <a:r>
              <a:rPr sz="1600" b="0" dirty="0">
                <a:solidFill>
                  <a:schemeClr val="tx1"/>
                </a:solidFill>
              </a:rPr>
              <a:t>(</a:t>
            </a:r>
            <a:r>
              <a:rPr sz="1600" b="0" dirty="0" err="1">
                <a:solidFill>
                  <a:schemeClr val="tx1"/>
                </a:solidFill>
              </a:rPr>
              <a:t>Humlegården</a:t>
            </a:r>
            <a:r>
              <a:rPr sz="1600" b="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3" name="Picture 2" descr="Aerial view of a city&#10;&#10;AI-generated content may be incorrect.">
            <a:extLst>
              <a:ext uri="{FF2B5EF4-FFF2-40B4-BE49-F238E27FC236}">
                <a16:creationId xmlns:a16="http://schemas.microsoft.com/office/drawing/2014/main" id="{B0901142-C664-AAD0-8DCB-FB63791576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799552" cy="6998677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B43649D-87EE-CC00-46BB-9E92D7A159B6}"/>
              </a:ext>
            </a:extLst>
          </p:cNvPr>
          <p:cNvCxnSpPr>
            <a:cxnSpLocks/>
          </p:cNvCxnSpPr>
          <p:nvPr/>
        </p:nvCxnSpPr>
        <p:spPr>
          <a:xfrm flipH="1">
            <a:off x="2354893" y="2922388"/>
            <a:ext cx="3935711" cy="66005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A7A8DEF-E14E-3B39-24CC-034F329C7C87}"/>
              </a:ext>
            </a:extLst>
          </p:cNvPr>
          <p:cNvSpPr txBox="1"/>
          <p:nvPr/>
        </p:nvSpPr>
        <p:spPr>
          <a:xfrm>
            <a:off x="3200400" y="6639722"/>
            <a:ext cx="2698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000" dirty="0">
                <a:solidFill>
                  <a:schemeClr val="bg1"/>
                </a:solidFill>
              </a:rPr>
              <a:t>Bild: </a:t>
            </a:r>
            <a:r>
              <a:rPr sz="1000" dirty="0" err="1">
                <a:solidFill>
                  <a:schemeClr val="bg1"/>
                </a:solidFill>
              </a:rPr>
              <a:t>Stockholms</a:t>
            </a:r>
            <a:r>
              <a:rPr sz="1000" dirty="0">
                <a:solidFill>
                  <a:schemeClr val="bg1"/>
                </a:solidFill>
              </a:rPr>
              <a:t> </a:t>
            </a:r>
            <a:r>
              <a:rPr sz="1000" dirty="0" err="1">
                <a:solidFill>
                  <a:schemeClr val="bg1"/>
                </a:solidFill>
              </a:rPr>
              <a:t>stad</a:t>
            </a:r>
            <a:r>
              <a:rPr sz="1000" dirty="0">
                <a:solidFill>
                  <a:schemeClr val="bg1"/>
                </a:solidFill>
              </a:rPr>
              <a:t>/White </a:t>
            </a:r>
            <a:r>
              <a:rPr sz="1000" dirty="0" err="1">
                <a:solidFill>
                  <a:schemeClr val="bg1"/>
                </a:solidFill>
              </a:rPr>
              <a:t>arkitekter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C45557-FC42-F228-B051-D1D8F7211CE3}"/>
              </a:ext>
            </a:extLst>
          </p:cNvPr>
          <p:cNvSpPr txBox="1"/>
          <p:nvPr/>
        </p:nvSpPr>
        <p:spPr>
          <a:xfrm>
            <a:off x="9294312" y="388307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Western Hagastaden</a:t>
            </a:r>
          </a:p>
        </p:txBody>
      </p:sp>
      <p:pic>
        <p:nvPicPr>
          <p:cNvPr id="9" name="Picture 8" descr="A group of people outside a building&#10;&#10;AI-generated content may be incorrect.">
            <a:extLst>
              <a:ext uri="{FF2B5EF4-FFF2-40B4-BE49-F238E27FC236}">
                <a16:creationId xmlns:a16="http://schemas.microsoft.com/office/drawing/2014/main" id="{6BDC9EEB-4911-2326-4490-ECA2442255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641041"/>
            <a:ext cx="5799552" cy="33576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4898E7-C1CD-4E16-12CA-0A3EA3C58613}"/>
              </a:ext>
            </a:extLst>
          </p:cNvPr>
          <p:cNvSpPr txBox="1"/>
          <p:nvPr/>
        </p:nvSpPr>
        <p:spPr>
          <a:xfrm>
            <a:off x="3405046" y="6641770"/>
            <a:ext cx="19784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000" dirty="0">
                <a:solidFill>
                  <a:schemeClr val="bg1"/>
                </a:solidFill>
              </a:rPr>
              <a:t>Vision</a:t>
            </a:r>
            <a:r>
              <a:rPr lang="en-GB" sz="1000" dirty="0">
                <a:solidFill>
                  <a:schemeClr val="bg1"/>
                </a:solidFill>
              </a:rPr>
              <a:t> image</a:t>
            </a:r>
            <a:r>
              <a:rPr sz="1000" dirty="0">
                <a:solidFill>
                  <a:schemeClr val="bg1"/>
                </a:solidFill>
              </a:rPr>
              <a:t>: </a:t>
            </a:r>
            <a:r>
              <a:rPr sz="1000" dirty="0" err="1">
                <a:solidFill>
                  <a:schemeClr val="bg1"/>
                </a:solidFill>
              </a:rPr>
              <a:t>Humlegården</a:t>
            </a:r>
            <a:endParaRPr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7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548D6-F22F-5AEF-9A2F-087393C55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053CFB0-5961-872D-D494-9CC818B70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604" y="1698927"/>
            <a:ext cx="4961329" cy="24206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6000" dirty="0">
                <a:solidFill>
                  <a:srgbClr val="006CB2"/>
                </a:solidFill>
              </a:rPr>
              <a:t>Block</a:t>
            </a:r>
            <a:r>
              <a:rPr sz="6000" dirty="0">
                <a:solidFill>
                  <a:srgbClr val="006CB2"/>
                </a:solidFill>
              </a:rPr>
              <a:t> 38S</a:t>
            </a:r>
            <a:br>
              <a:rPr sz="6000" dirty="0">
                <a:solidFill>
                  <a:srgbClr val="006CB2"/>
                </a:solidFill>
              </a:rPr>
            </a:br>
            <a:br>
              <a:rPr sz="1600" b="0" dirty="0">
                <a:solidFill>
                  <a:schemeClr val="tx1"/>
                </a:solidFill>
              </a:rPr>
            </a:br>
            <a:br>
              <a:rPr sz="1600" b="0" dirty="0">
                <a:solidFill>
                  <a:schemeClr val="tx1"/>
                </a:solidFill>
              </a:rPr>
            </a:br>
            <a:r>
              <a:rPr sz="1600" b="0" dirty="0">
                <a:solidFill>
                  <a:schemeClr val="tx1"/>
                </a:solidFill>
              </a:rPr>
              <a:t>Senior</a:t>
            </a:r>
            <a:r>
              <a:rPr lang="en-GB" sz="1600" b="0" dirty="0">
                <a:solidFill>
                  <a:schemeClr val="tx1"/>
                </a:solidFill>
              </a:rPr>
              <a:t> housing</a:t>
            </a:r>
            <a:br>
              <a:rPr sz="1600" b="0" dirty="0">
                <a:solidFill>
                  <a:schemeClr val="tx1"/>
                </a:solidFill>
              </a:rPr>
            </a:br>
            <a:r>
              <a:rPr sz="1600" b="0" dirty="0">
                <a:solidFill>
                  <a:schemeClr val="tx1"/>
                </a:solidFill>
              </a:rPr>
              <a:t>(</a:t>
            </a:r>
            <a:r>
              <a:rPr sz="1600" b="0" dirty="0" err="1">
                <a:solidFill>
                  <a:schemeClr val="tx1"/>
                </a:solidFill>
              </a:rPr>
              <a:t>Seniorgården</a:t>
            </a:r>
            <a:r>
              <a:rPr sz="1600" b="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3" name="Picture 2" descr="Aerial view of a city&#10;&#10;AI-generated content may be incorrect.">
            <a:extLst>
              <a:ext uri="{FF2B5EF4-FFF2-40B4-BE49-F238E27FC236}">
                <a16:creationId xmlns:a16="http://schemas.microsoft.com/office/drawing/2014/main" id="{348788E5-D9F9-A079-C219-4613B4EF6E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799552" cy="6998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508FBA-0A01-EE89-6A24-B212A9253B21}"/>
              </a:ext>
            </a:extLst>
          </p:cNvPr>
          <p:cNvSpPr txBox="1"/>
          <p:nvPr/>
        </p:nvSpPr>
        <p:spPr>
          <a:xfrm>
            <a:off x="2514678" y="6611779"/>
            <a:ext cx="3284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Vision image</a:t>
            </a:r>
            <a:r>
              <a:rPr sz="1000" dirty="0">
                <a:solidFill>
                  <a:schemeClr val="bg1"/>
                </a:solidFill>
              </a:rPr>
              <a:t>: </a:t>
            </a:r>
            <a:r>
              <a:rPr sz="1000" dirty="0" err="1">
                <a:solidFill>
                  <a:schemeClr val="bg1"/>
                </a:solidFill>
              </a:rPr>
              <a:t>Stockholms</a:t>
            </a:r>
            <a:r>
              <a:rPr sz="1000" dirty="0">
                <a:solidFill>
                  <a:schemeClr val="bg1"/>
                </a:solidFill>
              </a:rPr>
              <a:t> </a:t>
            </a:r>
            <a:r>
              <a:rPr sz="1000" dirty="0" err="1">
                <a:solidFill>
                  <a:schemeClr val="bg1"/>
                </a:solidFill>
              </a:rPr>
              <a:t>stad</a:t>
            </a:r>
            <a:r>
              <a:rPr sz="1000" dirty="0">
                <a:solidFill>
                  <a:schemeClr val="bg1"/>
                </a:solidFill>
              </a:rPr>
              <a:t>/White </a:t>
            </a:r>
            <a:r>
              <a:rPr sz="1000" dirty="0" err="1">
                <a:solidFill>
                  <a:schemeClr val="bg1"/>
                </a:solidFill>
              </a:rPr>
              <a:t>arkitekter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FF66BC-62C4-F78B-C7CC-525441C9B63D}"/>
              </a:ext>
            </a:extLst>
          </p:cNvPr>
          <p:cNvSpPr txBox="1"/>
          <p:nvPr/>
        </p:nvSpPr>
        <p:spPr>
          <a:xfrm>
            <a:off x="9294312" y="388307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Western Hagastaden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64F93E-6940-8726-5684-DAF83DE72FD9}"/>
              </a:ext>
            </a:extLst>
          </p:cNvPr>
          <p:cNvCxnSpPr>
            <a:cxnSpLocks/>
          </p:cNvCxnSpPr>
          <p:nvPr/>
        </p:nvCxnSpPr>
        <p:spPr>
          <a:xfrm flipH="1">
            <a:off x="2630466" y="2922388"/>
            <a:ext cx="3660138" cy="59742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888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1116D-AFFD-56EE-492E-7B2DCA161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6666457-67EF-0C33-7CDF-4A9C55FC8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604" y="1698927"/>
            <a:ext cx="4884327" cy="2651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6000" dirty="0">
                <a:solidFill>
                  <a:srgbClr val="006CB2"/>
                </a:solidFill>
              </a:rPr>
              <a:t>Block</a:t>
            </a:r>
            <a:r>
              <a:rPr sz="6000" dirty="0">
                <a:solidFill>
                  <a:srgbClr val="006CB2"/>
                </a:solidFill>
              </a:rPr>
              <a:t> 39</a:t>
            </a:r>
            <a:br>
              <a:rPr sz="6000" dirty="0">
                <a:solidFill>
                  <a:srgbClr val="006CB2"/>
                </a:solidFill>
              </a:rPr>
            </a:br>
            <a:r>
              <a:rPr sz="4400" b="0" dirty="0">
                <a:solidFill>
                  <a:srgbClr val="006CB2"/>
                </a:solidFill>
              </a:rPr>
              <a:t>Campus F</a:t>
            </a:r>
            <a:br>
              <a:rPr sz="1600" dirty="0">
                <a:solidFill>
                  <a:srgbClr val="006CB2"/>
                </a:solidFill>
              </a:rPr>
            </a:br>
            <a:br>
              <a:rPr sz="1600" dirty="0">
                <a:solidFill>
                  <a:schemeClr val="tx1"/>
                </a:solidFill>
              </a:rPr>
            </a:br>
            <a:r>
              <a:rPr lang="en-GB" sz="1600" b="0" dirty="0">
                <a:solidFill>
                  <a:schemeClr val="tx1"/>
                </a:solidFill>
              </a:rPr>
              <a:t>Office and housing</a:t>
            </a:r>
            <a:br>
              <a:rPr sz="1600" b="0" dirty="0">
                <a:solidFill>
                  <a:schemeClr val="tx1"/>
                </a:solidFill>
              </a:rPr>
            </a:br>
            <a:r>
              <a:rPr sz="1600" b="0" dirty="0">
                <a:solidFill>
                  <a:schemeClr val="tx1"/>
                </a:solidFill>
              </a:rPr>
              <a:t>(Vectura)</a:t>
            </a:r>
          </a:p>
        </p:txBody>
      </p:sp>
      <p:pic>
        <p:nvPicPr>
          <p:cNvPr id="3" name="Picture 2" descr="Aerial view of a city&#10;&#10;AI-generated content may be incorrect.">
            <a:extLst>
              <a:ext uri="{FF2B5EF4-FFF2-40B4-BE49-F238E27FC236}">
                <a16:creationId xmlns:a16="http://schemas.microsoft.com/office/drawing/2014/main" id="{7C5F9FF1-45EB-8923-7A2E-0BDF37E8C5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799552" cy="6998677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BE7DF1C-D8B5-4E58-84B2-0BE90C57B3DA}"/>
              </a:ext>
            </a:extLst>
          </p:cNvPr>
          <p:cNvCxnSpPr>
            <a:cxnSpLocks/>
          </p:cNvCxnSpPr>
          <p:nvPr/>
        </p:nvCxnSpPr>
        <p:spPr>
          <a:xfrm flipH="1">
            <a:off x="3200400" y="2922388"/>
            <a:ext cx="3090204" cy="159099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7C0CFB0-41D7-6498-9CE3-77B553C74925}"/>
              </a:ext>
            </a:extLst>
          </p:cNvPr>
          <p:cNvSpPr txBox="1"/>
          <p:nvPr/>
        </p:nvSpPr>
        <p:spPr>
          <a:xfrm>
            <a:off x="2619621" y="6491441"/>
            <a:ext cx="3284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Vision image</a:t>
            </a:r>
            <a:r>
              <a:rPr sz="1000" dirty="0">
                <a:solidFill>
                  <a:schemeClr val="bg1"/>
                </a:solidFill>
              </a:rPr>
              <a:t>: </a:t>
            </a:r>
            <a:r>
              <a:rPr sz="1000" dirty="0" err="1">
                <a:solidFill>
                  <a:schemeClr val="bg1"/>
                </a:solidFill>
              </a:rPr>
              <a:t>Stockholms</a:t>
            </a:r>
            <a:r>
              <a:rPr sz="1000" dirty="0">
                <a:solidFill>
                  <a:schemeClr val="bg1"/>
                </a:solidFill>
              </a:rPr>
              <a:t> </a:t>
            </a:r>
            <a:r>
              <a:rPr sz="1000" dirty="0" err="1">
                <a:solidFill>
                  <a:schemeClr val="bg1"/>
                </a:solidFill>
              </a:rPr>
              <a:t>stad</a:t>
            </a:r>
            <a:r>
              <a:rPr sz="1000" dirty="0">
                <a:solidFill>
                  <a:schemeClr val="bg1"/>
                </a:solidFill>
              </a:rPr>
              <a:t>/White </a:t>
            </a:r>
            <a:r>
              <a:rPr sz="1000" dirty="0" err="1">
                <a:solidFill>
                  <a:schemeClr val="bg1"/>
                </a:solidFill>
              </a:rPr>
              <a:t>arkitekter</a:t>
            </a:r>
            <a:endParaRPr sz="1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1AEABF-6078-FE6C-44F0-BF30A8397B53}"/>
              </a:ext>
            </a:extLst>
          </p:cNvPr>
          <p:cNvSpPr txBox="1"/>
          <p:nvPr/>
        </p:nvSpPr>
        <p:spPr>
          <a:xfrm>
            <a:off x="9294312" y="388307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Western Hagastaden</a:t>
            </a:r>
          </a:p>
        </p:txBody>
      </p:sp>
    </p:spTree>
    <p:extLst>
      <p:ext uri="{BB962C8B-B14F-4D97-AF65-F5344CB8AC3E}">
        <p14:creationId xmlns:p14="http://schemas.microsoft.com/office/powerpoint/2010/main" val="461854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19EBD-6508-2A66-44EA-C869F7CD2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A680596-BCFF-0A74-6E22-CAB64560D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604" y="1698928"/>
            <a:ext cx="5413716" cy="18417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sz="6000" dirty="0">
                <a:solidFill>
                  <a:srgbClr val="006CB2"/>
                </a:solidFill>
              </a:rPr>
              <a:t>Nor</a:t>
            </a:r>
            <a:r>
              <a:rPr lang="en-GB" sz="6000" dirty="0" err="1">
                <a:solidFill>
                  <a:srgbClr val="006CB2"/>
                </a:solidFill>
              </a:rPr>
              <a:t>th</a:t>
            </a:r>
            <a:br>
              <a:rPr sz="6000" dirty="0">
                <a:solidFill>
                  <a:srgbClr val="006CB2"/>
                </a:solidFill>
              </a:rPr>
            </a:br>
            <a:r>
              <a:rPr sz="6000" dirty="0">
                <a:solidFill>
                  <a:srgbClr val="006CB2"/>
                </a:solidFill>
              </a:rPr>
              <a:t>Hagastaden</a:t>
            </a:r>
            <a:br>
              <a:rPr sz="6000" dirty="0">
                <a:solidFill>
                  <a:srgbClr val="006CB2"/>
                </a:solidFill>
              </a:rPr>
            </a:br>
            <a:br>
              <a:rPr sz="1600" dirty="0">
                <a:solidFill>
                  <a:srgbClr val="006CB2"/>
                </a:solidFill>
              </a:rPr>
            </a:br>
            <a:r>
              <a:rPr lang="sv-SE" sz="1600" dirty="0">
                <a:solidFill>
                  <a:srgbClr val="006CB2"/>
                </a:solidFill>
              </a:rPr>
              <a:t>- 3000 </a:t>
            </a:r>
            <a:r>
              <a:rPr lang="sv-SE" sz="1600" dirty="0" err="1">
                <a:solidFill>
                  <a:srgbClr val="006CB2"/>
                </a:solidFill>
              </a:rPr>
              <a:t>housing</a:t>
            </a:r>
            <a:br>
              <a:rPr lang="sv-SE" sz="1600" dirty="0">
                <a:solidFill>
                  <a:srgbClr val="006CB2"/>
                </a:solidFill>
              </a:rPr>
            </a:br>
            <a:r>
              <a:rPr lang="sv-SE" sz="1600" dirty="0">
                <a:solidFill>
                  <a:srgbClr val="006CB2"/>
                </a:solidFill>
              </a:rPr>
              <a:t>- </a:t>
            </a:r>
            <a:r>
              <a:rPr lang="en-GB" sz="1600" dirty="0">
                <a:solidFill>
                  <a:srgbClr val="006CB2"/>
                </a:solidFill>
              </a:rPr>
              <a:t>150,000 sqm of commercial space</a:t>
            </a:r>
            <a:br>
              <a:rPr lang="sv-SE" sz="1600" dirty="0">
                <a:solidFill>
                  <a:srgbClr val="006CB2"/>
                </a:solidFill>
              </a:rPr>
            </a:br>
            <a:r>
              <a:rPr lang="en-GB" sz="1600" dirty="0">
                <a:solidFill>
                  <a:srgbClr val="006CB2"/>
                </a:solidFill>
              </a:rPr>
              <a:t>- Local plan 1 out for consultation over the summer</a:t>
            </a:r>
            <a:br>
              <a:rPr sz="1600" dirty="0">
                <a:solidFill>
                  <a:srgbClr val="006CB2"/>
                </a:solidFill>
              </a:rPr>
            </a:br>
            <a:br>
              <a:rPr sz="1600" dirty="0">
                <a:solidFill>
                  <a:srgbClr val="006CB2"/>
                </a:solidFill>
              </a:rPr>
            </a:br>
            <a:r>
              <a:rPr sz="1600" dirty="0">
                <a:solidFill>
                  <a:srgbClr val="006CB2"/>
                </a:solidFill>
              </a:rPr>
              <a:t>Region Stockholm</a:t>
            </a:r>
          </a:p>
        </p:txBody>
      </p:sp>
      <p:pic>
        <p:nvPicPr>
          <p:cNvPr id="5" name="Picture 4" descr="A map of a city&#10;&#10;AI-generated content may be incorrect.">
            <a:extLst>
              <a:ext uri="{FF2B5EF4-FFF2-40B4-BE49-F238E27FC236}">
                <a16:creationId xmlns:a16="http://schemas.microsoft.com/office/drawing/2014/main" id="{216152DF-115B-CBC0-3F5F-D3AE8818C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86816" cy="4004800"/>
          </a:xfrm>
          <a:prstGeom prst="rect">
            <a:avLst/>
          </a:prstGeom>
        </p:spPr>
      </p:pic>
      <p:pic>
        <p:nvPicPr>
          <p:cNvPr id="7" name="Picture 6" descr="A group of people walking in a park&#10;&#10;AI-generated content may be incorrect.">
            <a:extLst>
              <a:ext uri="{FF2B5EF4-FFF2-40B4-BE49-F238E27FC236}">
                <a16:creationId xmlns:a16="http://schemas.microsoft.com/office/drawing/2014/main" id="{5AADBE1D-D59C-C037-3FE5-3BFD38B42C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40691"/>
            <a:ext cx="5686816" cy="3317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34F090-09F8-CA75-8F03-4F6E70072D3C}"/>
              </a:ext>
            </a:extLst>
          </p:cNvPr>
          <p:cNvSpPr txBox="1"/>
          <p:nvPr/>
        </p:nvSpPr>
        <p:spPr>
          <a:xfrm>
            <a:off x="2324509" y="6611779"/>
            <a:ext cx="3403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Vision image</a:t>
            </a:r>
            <a:r>
              <a:rPr sz="1000" dirty="0">
                <a:solidFill>
                  <a:schemeClr val="bg1"/>
                </a:solidFill>
              </a:rPr>
              <a:t>: Region Stockholm/White </a:t>
            </a:r>
            <a:r>
              <a:rPr sz="1000" dirty="0" err="1">
                <a:solidFill>
                  <a:schemeClr val="bg1"/>
                </a:solidFill>
              </a:rPr>
              <a:t>arkitekter</a:t>
            </a:r>
            <a:endParaRPr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17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AC6BC20-9A65-0B4C-8C22-C0500245C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2896587"/>
            <a:ext cx="9325014" cy="1575856"/>
          </a:xfrm>
        </p:spPr>
        <p:txBody>
          <a:bodyPr/>
          <a:lstStyle/>
          <a:p>
            <a:r>
              <a:rPr dirty="0">
                <a:solidFill>
                  <a:srgbClr val="006CB2"/>
                </a:solidFill>
              </a:rPr>
              <a:t>Thank you!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C373FB-AA18-635F-D04A-41794516E772}"/>
              </a:ext>
            </a:extLst>
          </p:cNvPr>
          <p:cNvSpPr txBox="1"/>
          <p:nvPr/>
        </p:nvSpPr>
        <p:spPr>
          <a:xfrm>
            <a:off x="1192282" y="3978233"/>
            <a:ext cx="25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Questions? info@ssci.se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210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53D68-9836-6E1A-6207-67172BAFB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502B57-7E3B-9366-694F-E103DFDF87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12000" dirty="0">
                <a:solidFill>
                  <a:srgbClr val="006CB2"/>
                </a:solidFill>
              </a:rPr>
              <a:t>9,4%</a:t>
            </a:r>
            <a:endParaRPr lang="sv-SE" sz="12000" dirty="0">
              <a:solidFill>
                <a:srgbClr val="006CB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C682AE-F035-B757-D5EE-5E6A80EA7609}"/>
              </a:ext>
            </a:extLst>
          </p:cNvPr>
          <p:cNvSpPr txBox="1"/>
          <p:nvPr/>
        </p:nvSpPr>
        <p:spPr>
          <a:xfrm>
            <a:off x="3632056" y="3866920"/>
            <a:ext cx="4927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of Sweden's exports consist of life science</a:t>
            </a:r>
            <a:endParaRPr lang="en-SE"/>
          </a:p>
          <a:p>
            <a:endParaRPr lang="sv-S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04B73-D009-295D-9E08-3C68F6B42AC7}"/>
              </a:ext>
            </a:extLst>
          </p:cNvPr>
          <p:cNvSpPr txBox="1"/>
          <p:nvPr/>
        </p:nvSpPr>
        <p:spPr>
          <a:xfrm>
            <a:off x="275421" y="6213513"/>
            <a:ext cx="3259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200" dirty="0">
                <a:solidFill>
                  <a:schemeClr val="bg2"/>
                </a:solidFill>
              </a:rPr>
              <a:t>Source: </a:t>
            </a:r>
            <a:r>
              <a:rPr sz="1200" dirty="0" err="1">
                <a:solidFill>
                  <a:schemeClr val="bg2"/>
                </a:solidFill>
              </a:rPr>
              <a:t>Vinnova</a:t>
            </a:r>
            <a:r>
              <a:rPr sz="1200" dirty="0">
                <a:solidFill>
                  <a:schemeClr val="bg2"/>
                </a:solidFill>
              </a:rPr>
              <a:t> (2025), refers to 2023</a:t>
            </a:r>
          </a:p>
        </p:txBody>
      </p:sp>
    </p:spTree>
    <p:extLst>
      <p:ext uri="{BB962C8B-B14F-4D97-AF65-F5344CB8AC3E}">
        <p14:creationId xmlns:p14="http://schemas.microsoft.com/office/powerpoint/2010/main" val="3898672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0095A-3739-B493-55B5-8080F3493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extLst>
              <a:ext uri="{FF2B5EF4-FFF2-40B4-BE49-F238E27FC236}">
                <a16:creationId xmlns:a16="http://schemas.microsoft.com/office/drawing/2014/main" id="{096A56C3-C211-6DD3-07DB-49D4167A7C44}"/>
              </a:ext>
            </a:extLst>
          </p:cNvPr>
          <p:cNvSpPr/>
          <p:nvPr/>
        </p:nvSpPr>
        <p:spPr>
          <a:xfrm>
            <a:off x="0" y="0"/>
            <a:ext cx="5987168" cy="6866027"/>
          </a:xfrm>
          <a:prstGeom prst="rect">
            <a:avLst/>
          </a:prstGeom>
          <a:solidFill>
            <a:srgbClr val="B1B3B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42FF15FA-7627-3606-4FD2-73C52A1C3DC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41580" y="2501183"/>
            <a:ext cx="4630508" cy="2631368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sv-SE" sz="4000" dirty="0">
                <a:solidFill>
                  <a:srgbClr val="006CB2"/>
                </a:solidFill>
              </a:rPr>
              <a:t>Life science – </a:t>
            </a:r>
            <a:r>
              <a:rPr lang="sv-SE" sz="3200" b="0" dirty="0" err="1">
                <a:solidFill>
                  <a:srgbClr val="006CB2"/>
                </a:solidFill>
              </a:rPr>
              <a:t>Sweden’s</a:t>
            </a:r>
            <a:r>
              <a:rPr lang="sv-SE" sz="3200" b="0" dirty="0">
                <a:solidFill>
                  <a:srgbClr val="006CB2"/>
                </a:solidFill>
              </a:rPr>
              <a:t> second-</a:t>
            </a:r>
            <a:r>
              <a:rPr lang="sv-SE" sz="3200" b="0" dirty="0" err="1">
                <a:solidFill>
                  <a:srgbClr val="006CB2"/>
                </a:solidFill>
              </a:rPr>
              <a:t>largest</a:t>
            </a:r>
            <a:r>
              <a:rPr lang="sv-SE" sz="3200" b="0" dirty="0">
                <a:solidFill>
                  <a:srgbClr val="006CB2"/>
                </a:solidFill>
              </a:rPr>
              <a:t> </a:t>
            </a:r>
            <a:r>
              <a:rPr lang="sv-SE" sz="3200" b="0" dirty="0" err="1">
                <a:solidFill>
                  <a:srgbClr val="006CB2"/>
                </a:solidFill>
              </a:rPr>
              <a:t>goods</a:t>
            </a:r>
            <a:r>
              <a:rPr lang="sv-SE" sz="3200" b="0" dirty="0">
                <a:solidFill>
                  <a:srgbClr val="006CB2"/>
                </a:solidFill>
              </a:rPr>
              <a:t> export </a:t>
            </a:r>
            <a:r>
              <a:rPr lang="sv-SE" sz="3200" b="0" dirty="0" err="1">
                <a:solidFill>
                  <a:srgbClr val="006CB2"/>
                </a:solidFill>
              </a:rPr>
              <a:t>category</a:t>
            </a:r>
            <a:r>
              <a:rPr lang="sv-SE" sz="3200" b="0" dirty="0">
                <a:solidFill>
                  <a:srgbClr val="006CB2"/>
                </a:solidFill>
              </a:rPr>
              <a:t>. </a:t>
            </a:r>
            <a:endParaRPr lang="sv-SE" sz="4000" b="0" dirty="0">
              <a:solidFill>
                <a:srgbClr val="006CB2"/>
              </a:solidFill>
            </a:endParaRPr>
          </a:p>
        </p:txBody>
      </p:sp>
      <p:sp>
        <p:nvSpPr>
          <p:cNvPr id="3" name="textruta 3">
            <a:extLst>
              <a:ext uri="{FF2B5EF4-FFF2-40B4-BE49-F238E27FC236}">
                <a16:creationId xmlns:a16="http://schemas.microsoft.com/office/drawing/2014/main" id="{2FE9EDC1-CFC7-8745-F091-7A8213EF6C24}"/>
              </a:ext>
            </a:extLst>
          </p:cNvPr>
          <p:cNvSpPr txBox="1"/>
          <p:nvPr/>
        </p:nvSpPr>
        <p:spPr>
          <a:xfrm>
            <a:off x="259999" y="331953"/>
            <a:ext cx="14907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t>#capitaloflife</a:t>
            </a:r>
            <a:endParaRPr lang="sv-SE" sz="1800" b="0" i="0" u="none" strike="noStrike" kern="1200" cap="none" spc="0" baseline="0">
              <a:solidFill>
                <a:schemeClr val="accent2"/>
              </a:solidFill>
              <a:uFillTx/>
              <a:latin typeface="Aptos"/>
            </a:endParaRPr>
          </a:p>
        </p:txBody>
      </p:sp>
      <p:pic>
        <p:nvPicPr>
          <p:cNvPr id="7" name="Bildobjekt 6" descr="En bild som visar skärmbild, Teckensnitt, svart, Grafik&#10;&#10;AI-genererat innehåll kan vara felaktigt.">
            <a:extLst>
              <a:ext uri="{FF2B5EF4-FFF2-40B4-BE49-F238E27FC236}">
                <a16:creationId xmlns:a16="http://schemas.microsoft.com/office/drawing/2014/main" id="{3919AA64-57B4-37E5-79AF-AE36474475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786" y="1725448"/>
            <a:ext cx="5110634" cy="3407103"/>
          </a:xfrm>
          <a:prstGeom prst="rect">
            <a:avLst/>
          </a:prstGeom>
          <a:ln>
            <a:noFill/>
          </a:ln>
        </p:spPr>
      </p:pic>
      <p:sp>
        <p:nvSpPr>
          <p:cNvPr id="10" name="textruta 70">
            <a:extLst>
              <a:ext uri="{FF2B5EF4-FFF2-40B4-BE49-F238E27FC236}">
                <a16:creationId xmlns:a16="http://schemas.microsoft.com/office/drawing/2014/main" id="{0F388182-3572-7783-D47F-704A0082148D}"/>
              </a:ext>
            </a:extLst>
          </p:cNvPr>
          <p:cNvSpPr txBox="1"/>
          <p:nvPr/>
        </p:nvSpPr>
        <p:spPr>
          <a:xfrm>
            <a:off x="259998" y="6246270"/>
            <a:ext cx="362620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sz="1200" dirty="0"/>
              <a:t>Source: </a:t>
            </a:r>
            <a:r>
              <a:rPr sz="1200" dirty="0" err="1"/>
              <a:t>SwedenBIO</a:t>
            </a:r>
            <a:r>
              <a:rPr sz="1200" dirty="0"/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370858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0B41B-6122-48E7-FAC0-6B90CC03C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7">
            <a:extLst>
              <a:ext uri="{FF2B5EF4-FFF2-40B4-BE49-F238E27FC236}">
                <a16:creationId xmlns:a16="http://schemas.microsoft.com/office/drawing/2014/main" id="{1DE18F85-77A2-97F8-41F9-B7CD2181CAEC}"/>
              </a:ext>
            </a:extLst>
          </p:cNvPr>
          <p:cNvSpPr/>
          <p:nvPr/>
        </p:nvSpPr>
        <p:spPr>
          <a:xfrm>
            <a:off x="0" y="4023"/>
            <a:ext cx="5989321" cy="6866027"/>
          </a:xfrm>
          <a:prstGeom prst="rect">
            <a:avLst/>
          </a:prstGeom>
          <a:solidFill>
            <a:srgbClr val="B1B3B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600">
              <a:solidFill>
                <a:srgbClr val="E9EBE9"/>
              </a:solidFill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2EE70A86-D0C0-B482-8ABB-C80C438313B6}"/>
              </a:ext>
            </a:extLst>
          </p:cNvPr>
          <p:cNvSpPr txBox="1">
            <a:spLocks/>
          </p:cNvSpPr>
          <p:nvPr/>
        </p:nvSpPr>
        <p:spPr>
          <a:xfrm>
            <a:off x="636712" y="2031252"/>
            <a:ext cx="5216935" cy="26338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4400" b="0" i="0" u="none" strike="noStrike" kern="1200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r>
              <a:rPr sz="4000" b="1" dirty="0">
                <a:solidFill>
                  <a:srgbClr val="006CB2"/>
                </a:solidFill>
                <a:latin typeface="+mj-lt"/>
              </a:rPr>
              <a:t>Stockholm/ Uppsala – </a:t>
            </a:r>
            <a:br>
              <a:rPr sz="4000" b="1" dirty="0">
                <a:solidFill>
                  <a:srgbClr val="006CB2"/>
                </a:solidFill>
                <a:latin typeface="+mj-lt"/>
              </a:rPr>
            </a:br>
            <a:r>
              <a:rPr sz="4000" b="1" dirty="0" err="1">
                <a:solidFill>
                  <a:srgbClr val="006CB2"/>
                </a:solidFill>
                <a:latin typeface="+mj-lt"/>
              </a:rPr>
              <a:t>Capital</a:t>
            </a:r>
            <a:r>
              <a:rPr sz="4000" b="1" dirty="0">
                <a:solidFill>
                  <a:srgbClr val="006CB2"/>
                </a:solidFill>
                <a:latin typeface="+mj-lt"/>
              </a:rPr>
              <a:t> of life: </a:t>
            </a:r>
          </a:p>
          <a:p>
            <a:r>
              <a:rPr sz="3200" dirty="0" err="1">
                <a:solidFill>
                  <a:srgbClr val="006CB2"/>
                </a:solidFill>
                <a:latin typeface="+mj-lt"/>
              </a:rPr>
              <a:t>Home</a:t>
            </a:r>
            <a:r>
              <a:rPr sz="3200" dirty="0">
                <a:solidFill>
                  <a:srgbClr val="006CB2"/>
                </a:solidFill>
                <a:latin typeface="+mj-lt"/>
              </a:rPr>
              <a:t> to </a:t>
            </a:r>
            <a:r>
              <a:rPr sz="3200" dirty="0" err="1">
                <a:solidFill>
                  <a:srgbClr val="006CB2"/>
                </a:solidFill>
                <a:latin typeface="+mj-lt"/>
              </a:rPr>
              <a:t>half</a:t>
            </a:r>
            <a:r>
              <a:rPr sz="3200" dirty="0">
                <a:solidFill>
                  <a:srgbClr val="006CB2"/>
                </a:solidFill>
                <a:latin typeface="+mj-lt"/>
              </a:rPr>
              <a:t> of </a:t>
            </a:r>
            <a:r>
              <a:rPr sz="3200" dirty="0" err="1">
                <a:solidFill>
                  <a:srgbClr val="006CB2"/>
                </a:solidFill>
                <a:latin typeface="+mj-lt"/>
              </a:rPr>
              <a:t>Sweden’s</a:t>
            </a:r>
            <a:r>
              <a:rPr sz="3200" dirty="0">
                <a:solidFill>
                  <a:srgbClr val="006CB2"/>
                </a:solidFill>
                <a:latin typeface="+mj-lt"/>
              </a:rPr>
              <a:t> life science </a:t>
            </a:r>
            <a:r>
              <a:rPr sz="3200" dirty="0" err="1">
                <a:solidFill>
                  <a:srgbClr val="006CB2"/>
                </a:solidFill>
                <a:latin typeface="+mj-lt"/>
              </a:rPr>
              <a:t>industry</a:t>
            </a:r>
            <a:r>
              <a:rPr sz="3200" dirty="0">
                <a:solidFill>
                  <a:srgbClr val="006CB2"/>
                </a:solidFill>
                <a:latin typeface="+mj-lt"/>
              </a:rPr>
              <a:t> </a:t>
            </a:r>
            <a:endParaRPr lang="en-GB" sz="2000" dirty="0">
              <a:solidFill>
                <a:srgbClr val="006CB2"/>
              </a:solidFill>
              <a:latin typeface="+mj-lt"/>
              <a:ea typeface="verdana"/>
            </a:endParaRPr>
          </a:p>
        </p:txBody>
      </p:sp>
      <p:sp>
        <p:nvSpPr>
          <p:cNvPr id="13" name="textruta 11">
            <a:extLst>
              <a:ext uri="{FF2B5EF4-FFF2-40B4-BE49-F238E27FC236}">
                <a16:creationId xmlns:a16="http://schemas.microsoft.com/office/drawing/2014/main" id="{A2A29E87-A390-662B-E3EF-0E34E8F27364}"/>
              </a:ext>
            </a:extLst>
          </p:cNvPr>
          <p:cNvSpPr txBox="1"/>
          <p:nvPr/>
        </p:nvSpPr>
        <p:spPr>
          <a:xfrm>
            <a:off x="-102796" y="6241590"/>
            <a:ext cx="358515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sz="1200" dirty="0"/>
              <a:t>Source: </a:t>
            </a:r>
            <a:r>
              <a:rPr sz="1200" dirty="0" err="1"/>
              <a:t>Vinnova</a:t>
            </a:r>
            <a:r>
              <a:rPr sz="1200" dirty="0"/>
              <a:t> (2025), refers to 2023</a:t>
            </a:r>
            <a:endParaRPr lang="sv-SE" sz="1200" dirty="0"/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9F50A705-4F03-707A-29CC-EA6FF5F51D30}"/>
              </a:ext>
            </a:extLst>
          </p:cNvPr>
          <p:cNvSpPr txBox="1">
            <a:spLocks/>
          </p:cNvSpPr>
          <p:nvPr/>
        </p:nvSpPr>
        <p:spPr>
          <a:xfrm>
            <a:off x="9266907" y="3746065"/>
            <a:ext cx="2576061" cy="18381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4400" b="0" i="0" u="none" strike="noStrike" kern="1200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r>
              <a:rPr b="1" dirty="0">
                <a:solidFill>
                  <a:srgbClr val="ED8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48% </a:t>
            </a:r>
            <a:br>
              <a:rPr b="1" dirty="0">
                <a:solidFill>
                  <a:srgbClr val="ED8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sv-SE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Sweden’s</a:t>
            </a:r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life science </a:t>
            </a:r>
            <a:r>
              <a:rPr lang="sv-SE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companies</a:t>
            </a:r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located</a:t>
            </a:r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Stockholm–Uppsala region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ruta 3">
            <a:extLst>
              <a:ext uri="{FF2B5EF4-FFF2-40B4-BE49-F238E27FC236}">
                <a16:creationId xmlns:a16="http://schemas.microsoft.com/office/drawing/2014/main" id="{3EB9EAAD-9BBC-E109-7ADD-AE597550C9B9}"/>
              </a:ext>
            </a:extLst>
          </p:cNvPr>
          <p:cNvSpPr txBox="1"/>
          <p:nvPr/>
        </p:nvSpPr>
        <p:spPr>
          <a:xfrm>
            <a:off x="274671" y="292730"/>
            <a:ext cx="14907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t>#capitaloflife</a:t>
            </a:r>
            <a:endParaRPr lang="sv-SE" sz="1800" b="0" i="0" u="none" strike="noStrike" kern="1200" cap="none" spc="0" baseline="0">
              <a:solidFill>
                <a:schemeClr val="accent2"/>
              </a:solidFill>
              <a:uFillTx/>
              <a:latin typeface="Apto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649C74-8131-61DB-50D9-4647564E309B}"/>
              </a:ext>
            </a:extLst>
          </p:cNvPr>
          <p:cNvGrpSpPr/>
          <p:nvPr/>
        </p:nvGrpSpPr>
        <p:grpSpPr>
          <a:xfrm>
            <a:off x="5853647" y="314764"/>
            <a:ext cx="4299538" cy="6203825"/>
            <a:chOff x="5464464" y="139096"/>
            <a:chExt cx="4601607" cy="6510867"/>
          </a:xfrm>
        </p:grpSpPr>
        <p:pic>
          <p:nvPicPr>
            <p:cNvPr id="10" name="Picture 9" descr="A green map of sweden&#10;&#10;AI-generated content may be incorrect.">
              <a:extLst>
                <a:ext uri="{FF2B5EF4-FFF2-40B4-BE49-F238E27FC236}">
                  <a16:creationId xmlns:a16="http://schemas.microsoft.com/office/drawing/2014/main" id="{6D336888-279C-C3BE-CDC9-10F102BC2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4464" y="139096"/>
              <a:ext cx="4601607" cy="6510867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A3EFF62-41FE-47CC-A2EA-C4C36E643016}"/>
                </a:ext>
              </a:extLst>
            </p:cNvPr>
            <p:cNvSpPr/>
            <p:nvPr/>
          </p:nvSpPr>
          <p:spPr>
            <a:xfrm>
              <a:off x="7670187" y="4038935"/>
              <a:ext cx="863023" cy="885200"/>
            </a:xfrm>
            <a:prstGeom prst="ellipse">
              <a:avLst/>
            </a:prstGeom>
            <a:noFill/>
            <a:ln w="28575">
              <a:solidFill>
                <a:srgbClr val="F3A86F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accent1"/>
                </a:solidFill>
                <a:highlight>
                  <a:srgbClr val="C7E6E8"/>
                </a:highlight>
              </a:endParaRPr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1BAD9C29-25DD-016B-FB92-E56285005A79}"/>
              </a:ext>
            </a:extLst>
          </p:cNvPr>
          <p:cNvSpPr txBox="1">
            <a:spLocks/>
          </p:cNvSpPr>
          <p:nvPr/>
        </p:nvSpPr>
        <p:spPr>
          <a:xfrm>
            <a:off x="9266907" y="1616038"/>
            <a:ext cx="2576061" cy="18381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4400" b="0" i="0" u="none" strike="noStrike" kern="1200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r>
              <a:rPr b="1" dirty="0">
                <a:solidFill>
                  <a:srgbClr val="ED8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54% </a:t>
            </a:r>
            <a:b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life science </a:t>
            </a:r>
            <a:r>
              <a:rPr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employees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Sweden </a:t>
            </a:r>
            <a:r>
              <a:rPr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located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Stockholm/Uppsala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51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4CF85B3-A7DA-FC49-A0A5-320C17E84E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3600"/>
              </a:spcAft>
            </a:pPr>
            <a:r>
              <a:rPr dirty="0">
                <a:solidFill>
                  <a:srgbClr val="006CB2"/>
                </a:solidFill>
              </a:rPr>
              <a:t>Hagastaden  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5500A0B-71AE-47D1-70CB-C213F15D1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52550"/>
            <a:ext cx="12192000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 sz="2800" dirty="0"/>
              <a:t>An innovation </a:t>
            </a:r>
            <a:r>
              <a:rPr lang="sv-SE" sz="2800" dirty="0" err="1"/>
              <a:t>district</a:t>
            </a:r>
            <a:r>
              <a:rPr lang="sv-SE" sz="2800" dirty="0"/>
              <a:t> in Stockholm </a:t>
            </a:r>
          </a:p>
          <a:p>
            <a:pPr>
              <a:lnSpc>
                <a:spcPct val="100000"/>
              </a:lnSpc>
            </a:pPr>
            <a:r>
              <a:rPr lang="sv-SE" sz="2800" dirty="0" err="1"/>
              <a:t>focused</a:t>
            </a:r>
            <a:r>
              <a:rPr lang="sv-SE" sz="2800" dirty="0"/>
              <a:t> on life science.</a:t>
            </a:r>
            <a:endParaRPr lang="en-SE" sz="2800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98851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BBBD3-CA7E-7304-175E-D3B495FA6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EB9B5C-564A-6EE1-E46A-AAC304C42C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12000" dirty="0">
                <a:solidFill>
                  <a:srgbClr val="006CB2"/>
                </a:solidFill>
              </a:rPr>
              <a:t>239</a:t>
            </a:r>
            <a:endParaRPr lang="sv-SE" sz="12000" dirty="0">
              <a:solidFill>
                <a:srgbClr val="006CB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969DDB-E789-F265-D3D1-F513700E453E}"/>
              </a:ext>
            </a:extLst>
          </p:cNvPr>
          <p:cNvSpPr txBox="1"/>
          <p:nvPr/>
        </p:nvSpPr>
        <p:spPr>
          <a:xfrm>
            <a:off x="3763470" y="3910987"/>
            <a:ext cx="519244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dirty="0"/>
              <a:t>life </a:t>
            </a:r>
            <a:r>
              <a:rPr lang="sv-SE" dirty="0"/>
              <a:t>science companies in</a:t>
            </a:r>
            <a:r>
              <a:rPr dirty="0"/>
              <a:t> </a:t>
            </a:r>
            <a:r>
              <a:rPr dirty="0" err="1"/>
              <a:t>Hagastaden</a:t>
            </a:r>
            <a:r>
              <a:rPr dirty="0"/>
              <a:t>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78F45-9AB3-462F-3D15-CFB0E8DFF773}"/>
              </a:ext>
            </a:extLst>
          </p:cNvPr>
          <p:cNvSpPr txBox="1"/>
          <p:nvPr/>
        </p:nvSpPr>
        <p:spPr>
          <a:xfrm>
            <a:off x="257387" y="5933119"/>
            <a:ext cx="8018345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000" dirty="0">
                <a:solidFill>
                  <a:schemeClr val="bg2"/>
                </a:solidFill>
              </a:rPr>
              <a:t>Source: </a:t>
            </a:r>
            <a:r>
              <a:rPr lang="sv-SE" sz="1000" dirty="0" err="1">
                <a:solidFill>
                  <a:schemeClr val="bg2"/>
                </a:solidFill>
              </a:rPr>
              <a:t>Statistics</a:t>
            </a:r>
            <a:r>
              <a:rPr lang="sv-SE" sz="1000" dirty="0">
                <a:solidFill>
                  <a:schemeClr val="bg2"/>
                </a:solidFill>
              </a:rPr>
              <a:t> Sweden (SCB), </a:t>
            </a:r>
            <a:r>
              <a:rPr lang="sv-SE" sz="1000" dirty="0" err="1">
                <a:solidFill>
                  <a:schemeClr val="bg2"/>
                </a:solidFill>
              </a:rPr>
              <a:t>analysis</a:t>
            </a:r>
            <a:r>
              <a:rPr lang="sv-SE" sz="1000" dirty="0">
                <a:solidFill>
                  <a:schemeClr val="bg2"/>
                </a:solidFill>
              </a:rPr>
              <a:t> by Stockholm Science City. </a:t>
            </a:r>
            <a:r>
              <a:rPr lang="sv-SE" sz="1000" dirty="0" err="1">
                <a:solidFill>
                  <a:schemeClr val="bg2"/>
                </a:solidFill>
              </a:rPr>
              <a:t>Refers</a:t>
            </a:r>
            <a:r>
              <a:rPr lang="sv-SE" sz="1000" dirty="0">
                <a:solidFill>
                  <a:schemeClr val="bg2"/>
                </a:solidFill>
              </a:rPr>
              <a:t> to life science </a:t>
            </a:r>
            <a:r>
              <a:rPr lang="sv-SE" sz="1000" dirty="0" err="1">
                <a:solidFill>
                  <a:schemeClr val="bg2"/>
                </a:solidFill>
              </a:rPr>
              <a:t>companies</a:t>
            </a:r>
            <a:r>
              <a:rPr lang="sv-SE" sz="1000" dirty="0">
                <a:solidFill>
                  <a:schemeClr val="bg2"/>
                </a:solidFill>
              </a:rPr>
              <a:t> (</a:t>
            </a:r>
            <a:r>
              <a:rPr lang="sv-SE" sz="1000" dirty="0" err="1">
                <a:solidFill>
                  <a:schemeClr val="bg2"/>
                </a:solidFill>
              </a:rPr>
              <a:t>limited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liability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companies</a:t>
            </a:r>
            <a:r>
              <a:rPr lang="sv-SE" sz="1000" dirty="0">
                <a:solidFill>
                  <a:schemeClr val="bg2"/>
                </a:solidFill>
              </a:rPr>
              <a:t>) </a:t>
            </a:r>
            <a:r>
              <a:rPr lang="sv-SE" sz="1000" dirty="0" err="1">
                <a:solidFill>
                  <a:schemeClr val="bg2"/>
                </a:solidFill>
              </a:rPr>
              <a:t>registered</a:t>
            </a:r>
            <a:r>
              <a:rPr lang="sv-SE" sz="1000" dirty="0">
                <a:solidFill>
                  <a:schemeClr val="bg2"/>
                </a:solidFill>
              </a:rPr>
              <a:t> in Hagastaden, as </a:t>
            </a:r>
            <a:r>
              <a:rPr lang="sv-SE" sz="1000" dirty="0" err="1">
                <a:solidFill>
                  <a:schemeClr val="bg2"/>
                </a:solidFill>
              </a:rPr>
              <a:t>well</a:t>
            </a:r>
            <a:r>
              <a:rPr lang="sv-SE" sz="1000" dirty="0">
                <a:solidFill>
                  <a:schemeClr val="bg2"/>
                </a:solidFill>
              </a:rPr>
              <a:t> as </a:t>
            </a:r>
            <a:r>
              <a:rPr lang="sv-SE" sz="1000" dirty="0" err="1">
                <a:solidFill>
                  <a:schemeClr val="bg2"/>
                </a:solidFill>
              </a:rPr>
              <a:t>companies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with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offices</a:t>
            </a:r>
            <a:r>
              <a:rPr lang="sv-SE" sz="1000" dirty="0">
                <a:solidFill>
                  <a:schemeClr val="bg2"/>
                </a:solidFill>
              </a:rPr>
              <a:t>/</a:t>
            </a:r>
            <a:r>
              <a:rPr lang="sv-SE" sz="1000" dirty="0" err="1">
                <a:solidFill>
                  <a:schemeClr val="bg2"/>
                </a:solidFill>
              </a:rPr>
              <a:t>workplaces</a:t>
            </a:r>
            <a:r>
              <a:rPr lang="sv-SE" sz="1000" dirty="0">
                <a:solidFill>
                  <a:schemeClr val="bg2"/>
                </a:solidFill>
              </a:rPr>
              <a:t> in the area, </a:t>
            </a:r>
            <a:r>
              <a:rPr lang="sv-SE" sz="1000" dirty="0" err="1">
                <a:solidFill>
                  <a:schemeClr val="bg2"/>
                </a:solidFill>
              </a:rPr>
              <a:t>even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if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their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headquarters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are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located</a:t>
            </a:r>
            <a:r>
              <a:rPr lang="sv-SE" sz="1000" dirty="0">
                <a:solidFill>
                  <a:schemeClr val="bg2"/>
                </a:solidFill>
              </a:rPr>
              <a:t> </a:t>
            </a:r>
            <a:r>
              <a:rPr lang="sv-SE" sz="1000" dirty="0" err="1">
                <a:solidFill>
                  <a:schemeClr val="bg2"/>
                </a:solidFill>
              </a:rPr>
              <a:t>elsewhere</a:t>
            </a:r>
            <a:r>
              <a:rPr lang="sv-SE" sz="1000" dirty="0">
                <a:solidFill>
                  <a:schemeClr val="bg2"/>
                </a:solidFill>
              </a:rPr>
              <a:t>, 2026.</a:t>
            </a:r>
            <a:endParaRPr lang="en-SE" sz="10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46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FF338F-4C5B-45AD-5C48-509B0E592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skärmbild, nummer, Färggrann&#10;&#10;AI-genererat innehåll kan vara felaktigt.">
            <a:extLst>
              <a:ext uri="{FF2B5EF4-FFF2-40B4-BE49-F238E27FC236}">
                <a16:creationId xmlns:a16="http://schemas.microsoft.com/office/drawing/2014/main" id="{A90CA44E-55AB-9CA4-1AA4-E64CC813E3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287" y="376049"/>
            <a:ext cx="9146274" cy="5620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6EE47B-31FC-088D-F40C-260FC6EB6E5F}"/>
              </a:ext>
            </a:extLst>
          </p:cNvPr>
          <p:cNvSpPr txBox="1"/>
          <p:nvPr/>
        </p:nvSpPr>
        <p:spPr>
          <a:xfrm>
            <a:off x="241843" y="6020286"/>
            <a:ext cx="795591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800" dirty="0">
                <a:solidFill>
                  <a:schemeClr val="bg2"/>
                </a:solidFill>
              </a:rPr>
              <a:t>Note: 220 logos and </a:t>
            </a:r>
            <a:r>
              <a:rPr lang="sv-SE" sz="800" dirty="0" err="1">
                <a:solidFill>
                  <a:schemeClr val="bg2"/>
                </a:solidFill>
              </a:rPr>
              <a:t>company</a:t>
            </a:r>
            <a:r>
              <a:rPr lang="sv-SE" sz="800" dirty="0">
                <a:solidFill>
                  <a:schemeClr val="bg2"/>
                </a:solidFill>
              </a:rPr>
              <a:t> </a:t>
            </a:r>
            <a:r>
              <a:rPr lang="sv-SE" sz="800" dirty="0" err="1">
                <a:solidFill>
                  <a:schemeClr val="bg2"/>
                </a:solidFill>
              </a:rPr>
              <a:t>names</a:t>
            </a:r>
            <a:r>
              <a:rPr lang="sv-SE" sz="800" dirty="0">
                <a:solidFill>
                  <a:schemeClr val="bg2"/>
                </a:solidFill>
              </a:rPr>
              <a:t> </a:t>
            </a:r>
            <a:r>
              <a:rPr lang="sv-SE" sz="800" dirty="0" err="1">
                <a:solidFill>
                  <a:schemeClr val="bg2"/>
                </a:solidFill>
              </a:rPr>
              <a:t>are</a:t>
            </a:r>
            <a:r>
              <a:rPr lang="sv-SE" sz="800" dirty="0">
                <a:solidFill>
                  <a:schemeClr val="bg2"/>
                </a:solidFill>
              </a:rPr>
              <a:t> </a:t>
            </a:r>
            <a:r>
              <a:rPr lang="sv-SE" sz="800" dirty="0" err="1">
                <a:solidFill>
                  <a:schemeClr val="bg2"/>
                </a:solidFill>
              </a:rPr>
              <a:t>shown</a:t>
            </a:r>
            <a:r>
              <a:rPr lang="sv-SE" sz="800" dirty="0">
                <a:solidFill>
                  <a:schemeClr val="bg2"/>
                </a:solidFill>
              </a:rPr>
              <a:t> </a:t>
            </a:r>
            <a:r>
              <a:rPr lang="sv-SE" sz="800" dirty="0" err="1">
                <a:solidFill>
                  <a:schemeClr val="bg2"/>
                </a:solidFill>
              </a:rPr>
              <a:t>here</a:t>
            </a:r>
            <a:r>
              <a:rPr lang="sv-SE" sz="800" dirty="0">
                <a:solidFill>
                  <a:schemeClr val="bg2"/>
                </a:solidFill>
              </a:rPr>
              <a:t>, </a:t>
            </a:r>
            <a:r>
              <a:rPr lang="sv-SE" sz="800" dirty="0" err="1">
                <a:solidFill>
                  <a:schemeClr val="bg2"/>
                </a:solidFill>
              </a:rPr>
              <a:t>but</a:t>
            </a:r>
            <a:r>
              <a:rPr lang="sv-SE" sz="800" dirty="0">
                <a:solidFill>
                  <a:schemeClr val="bg2"/>
                </a:solidFill>
              </a:rPr>
              <a:t> </a:t>
            </a:r>
            <a:r>
              <a:rPr lang="sv-SE" sz="800" dirty="0" err="1">
                <a:solidFill>
                  <a:schemeClr val="bg2"/>
                </a:solidFill>
              </a:rPr>
              <a:t>there</a:t>
            </a:r>
            <a:r>
              <a:rPr lang="sv-SE" sz="800" dirty="0">
                <a:solidFill>
                  <a:schemeClr val="bg2"/>
                </a:solidFill>
              </a:rPr>
              <a:t> </a:t>
            </a:r>
            <a:r>
              <a:rPr lang="sv-SE" sz="800" dirty="0" err="1">
                <a:solidFill>
                  <a:schemeClr val="bg2"/>
                </a:solidFill>
              </a:rPr>
              <a:t>are</a:t>
            </a:r>
            <a:r>
              <a:rPr lang="sv-SE" sz="800" dirty="0">
                <a:solidFill>
                  <a:schemeClr val="bg2"/>
                </a:solidFill>
              </a:rPr>
              <a:t> a total of 239 life science </a:t>
            </a:r>
            <a:r>
              <a:rPr lang="sv-SE" sz="800" dirty="0" err="1">
                <a:solidFill>
                  <a:schemeClr val="bg2"/>
                </a:solidFill>
              </a:rPr>
              <a:t>companies</a:t>
            </a:r>
            <a:r>
              <a:rPr lang="sv-SE" sz="800" dirty="0">
                <a:solidFill>
                  <a:schemeClr val="bg2"/>
                </a:solidFill>
              </a:rPr>
              <a:t> in Hagastaden. In </a:t>
            </a:r>
            <a:r>
              <a:rPr lang="sv-SE" sz="800" dirty="0" err="1">
                <a:solidFill>
                  <a:schemeClr val="bg2"/>
                </a:solidFill>
              </a:rPr>
              <a:t>some</a:t>
            </a:r>
            <a:r>
              <a:rPr lang="sv-SE" sz="800" dirty="0">
                <a:solidFill>
                  <a:schemeClr val="bg2"/>
                </a:solidFill>
              </a:rPr>
              <a:t> </a:t>
            </a:r>
            <a:r>
              <a:rPr lang="sv-SE" sz="800" dirty="0" err="1">
                <a:solidFill>
                  <a:schemeClr val="bg2"/>
                </a:solidFill>
              </a:rPr>
              <a:t>cases</a:t>
            </a:r>
            <a:r>
              <a:rPr lang="sv-SE" sz="800" dirty="0">
                <a:solidFill>
                  <a:schemeClr val="bg2"/>
                </a:solidFill>
              </a:rPr>
              <a:t>, </a:t>
            </a:r>
            <a:r>
              <a:rPr lang="sv-SE" sz="800" dirty="0" err="1">
                <a:solidFill>
                  <a:schemeClr val="bg2"/>
                </a:solidFill>
              </a:rPr>
              <a:t>multiple</a:t>
            </a:r>
            <a:r>
              <a:rPr lang="sv-SE" sz="800" dirty="0">
                <a:solidFill>
                  <a:schemeClr val="bg2"/>
                </a:solidFill>
              </a:rPr>
              <a:t> </a:t>
            </a:r>
            <a:r>
              <a:rPr lang="sv-SE" sz="800" dirty="0" err="1">
                <a:solidFill>
                  <a:schemeClr val="bg2"/>
                </a:solidFill>
              </a:rPr>
              <a:t>limited</a:t>
            </a:r>
            <a:r>
              <a:rPr lang="sv-SE" sz="800" dirty="0">
                <a:solidFill>
                  <a:schemeClr val="bg2"/>
                </a:solidFill>
              </a:rPr>
              <a:t> </a:t>
            </a:r>
            <a:r>
              <a:rPr lang="sv-SE" sz="800" dirty="0" err="1">
                <a:solidFill>
                  <a:schemeClr val="bg2"/>
                </a:solidFill>
              </a:rPr>
              <a:t>companies</a:t>
            </a:r>
            <a:r>
              <a:rPr lang="sv-SE" sz="800" dirty="0">
                <a:solidFill>
                  <a:schemeClr val="bg2"/>
                </a:solidFill>
              </a:rPr>
              <a:t> </a:t>
            </a:r>
            <a:r>
              <a:rPr lang="sv-SE" sz="800" dirty="0" err="1">
                <a:solidFill>
                  <a:schemeClr val="bg2"/>
                </a:solidFill>
              </a:rPr>
              <a:t>share</a:t>
            </a:r>
            <a:r>
              <a:rPr lang="sv-SE" sz="800" dirty="0">
                <a:solidFill>
                  <a:schemeClr val="bg2"/>
                </a:solidFill>
              </a:rPr>
              <a:t> the same logo, </a:t>
            </a:r>
            <a:r>
              <a:rPr lang="sv-SE" sz="800" dirty="0" err="1">
                <a:solidFill>
                  <a:schemeClr val="bg2"/>
                </a:solidFill>
              </a:rPr>
              <a:t>which</a:t>
            </a:r>
            <a:r>
              <a:rPr lang="sv-SE" sz="800" dirty="0">
                <a:solidFill>
                  <a:schemeClr val="bg2"/>
                </a:solidFill>
              </a:rPr>
              <a:t> </a:t>
            </a:r>
            <a:r>
              <a:rPr lang="sv-SE" sz="800" dirty="0" err="1">
                <a:solidFill>
                  <a:schemeClr val="bg2"/>
                </a:solidFill>
              </a:rPr>
              <a:t>explains</a:t>
            </a:r>
            <a:r>
              <a:rPr lang="sv-SE" sz="800" dirty="0">
                <a:solidFill>
                  <a:schemeClr val="bg2"/>
                </a:solidFill>
              </a:rPr>
              <a:t> the </a:t>
            </a:r>
            <a:r>
              <a:rPr lang="sv-SE" sz="800" dirty="0" err="1">
                <a:solidFill>
                  <a:schemeClr val="bg2"/>
                </a:solidFill>
              </a:rPr>
              <a:t>difference</a:t>
            </a:r>
            <a:r>
              <a:rPr lang="sv-SE" sz="800" dirty="0">
                <a:solidFill>
                  <a:schemeClr val="bg2"/>
                </a:solidFill>
              </a:rPr>
              <a:t> in </a:t>
            </a:r>
            <a:r>
              <a:rPr lang="sv-SE" sz="800" dirty="0" err="1">
                <a:solidFill>
                  <a:schemeClr val="bg2"/>
                </a:solidFill>
              </a:rPr>
              <a:t>numbers</a:t>
            </a:r>
            <a:r>
              <a:rPr lang="sv-SE" sz="800" dirty="0">
                <a:solidFill>
                  <a:schemeClr val="bg2"/>
                </a:solidFill>
              </a:rPr>
              <a:t>. </a:t>
            </a:r>
            <a:r>
              <a:rPr lang="sv-SE" sz="800" dirty="0" err="1">
                <a:solidFill>
                  <a:schemeClr val="bg2"/>
                </a:solidFill>
              </a:rPr>
              <a:t>Both</a:t>
            </a:r>
            <a:r>
              <a:rPr lang="sv-SE" sz="800" dirty="0">
                <a:solidFill>
                  <a:schemeClr val="bg2"/>
                </a:solidFill>
              </a:rPr>
              <a:t> life science </a:t>
            </a:r>
            <a:r>
              <a:rPr lang="sv-SE" sz="800" dirty="0" err="1">
                <a:solidFill>
                  <a:schemeClr val="bg2"/>
                </a:solidFill>
              </a:rPr>
              <a:t>companies</a:t>
            </a:r>
            <a:r>
              <a:rPr lang="sv-SE" sz="800" dirty="0">
                <a:solidFill>
                  <a:schemeClr val="bg2"/>
                </a:solidFill>
              </a:rPr>
              <a:t> </a:t>
            </a:r>
            <a:r>
              <a:rPr lang="sv-SE" sz="800" dirty="0" err="1">
                <a:solidFill>
                  <a:schemeClr val="bg2"/>
                </a:solidFill>
              </a:rPr>
              <a:t>registered</a:t>
            </a:r>
            <a:r>
              <a:rPr lang="sv-SE" sz="800" dirty="0">
                <a:solidFill>
                  <a:schemeClr val="bg2"/>
                </a:solidFill>
              </a:rPr>
              <a:t> in Hagastaden and </a:t>
            </a:r>
            <a:r>
              <a:rPr lang="sv-SE" sz="800" dirty="0" err="1">
                <a:solidFill>
                  <a:schemeClr val="bg2"/>
                </a:solidFill>
              </a:rPr>
              <a:t>those</a:t>
            </a:r>
            <a:r>
              <a:rPr lang="sv-SE" sz="800" dirty="0">
                <a:solidFill>
                  <a:schemeClr val="bg2"/>
                </a:solidFill>
              </a:rPr>
              <a:t> </a:t>
            </a:r>
            <a:r>
              <a:rPr lang="sv-SE" sz="800" dirty="0" err="1">
                <a:solidFill>
                  <a:schemeClr val="bg2"/>
                </a:solidFill>
              </a:rPr>
              <a:t>with</a:t>
            </a:r>
            <a:r>
              <a:rPr lang="sv-SE" sz="800" dirty="0">
                <a:solidFill>
                  <a:schemeClr val="bg2"/>
                </a:solidFill>
              </a:rPr>
              <a:t> </a:t>
            </a:r>
            <a:r>
              <a:rPr lang="sv-SE" sz="800" dirty="0" err="1">
                <a:solidFill>
                  <a:schemeClr val="bg2"/>
                </a:solidFill>
              </a:rPr>
              <a:t>offices</a:t>
            </a:r>
            <a:r>
              <a:rPr lang="sv-SE" sz="800" dirty="0">
                <a:solidFill>
                  <a:schemeClr val="bg2"/>
                </a:solidFill>
              </a:rPr>
              <a:t> in the area </a:t>
            </a:r>
            <a:r>
              <a:rPr lang="sv-SE" sz="800" dirty="0" err="1">
                <a:solidFill>
                  <a:schemeClr val="bg2"/>
                </a:solidFill>
              </a:rPr>
              <a:t>are</a:t>
            </a:r>
            <a:r>
              <a:rPr lang="sv-SE" sz="800" dirty="0">
                <a:solidFill>
                  <a:schemeClr val="bg2"/>
                </a:solidFill>
              </a:rPr>
              <a:t> </a:t>
            </a:r>
            <a:r>
              <a:rPr lang="sv-SE" sz="800" dirty="0" err="1">
                <a:solidFill>
                  <a:schemeClr val="bg2"/>
                </a:solidFill>
              </a:rPr>
              <a:t>included</a:t>
            </a:r>
            <a:r>
              <a:rPr lang="sv-SE" sz="800" dirty="0">
                <a:solidFill>
                  <a:schemeClr val="bg2"/>
                </a:solidFill>
              </a:rPr>
              <a:t>, </a:t>
            </a:r>
            <a:r>
              <a:rPr lang="sv-SE" sz="800" dirty="0" err="1">
                <a:solidFill>
                  <a:schemeClr val="bg2"/>
                </a:solidFill>
              </a:rPr>
              <a:t>even</a:t>
            </a:r>
            <a:r>
              <a:rPr lang="sv-SE" sz="800" dirty="0">
                <a:solidFill>
                  <a:schemeClr val="bg2"/>
                </a:solidFill>
              </a:rPr>
              <a:t> </a:t>
            </a:r>
            <a:r>
              <a:rPr lang="sv-SE" sz="800" dirty="0" err="1">
                <a:solidFill>
                  <a:schemeClr val="bg2"/>
                </a:solidFill>
              </a:rPr>
              <a:t>if</a:t>
            </a:r>
            <a:r>
              <a:rPr lang="sv-SE" sz="800" dirty="0">
                <a:solidFill>
                  <a:schemeClr val="bg2"/>
                </a:solidFill>
              </a:rPr>
              <a:t> </a:t>
            </a:r>
            <a:r>
              <a:rPr lang="sv-SE" sz="800" dirty="0" err="1">
                <a:solidFill>
                  <a:schemeClr val="bg2"/>
                </a:solidFill>
              </a:rPr>
              <a:t>their</a:t>
            </a:r>
            <a:r>
              <a:rPr lang="sv-SE" sz="800" dirty="0">
                <a:solidFill>
                  <a:schemeClr val="bg2"/>
                </a:solidFill>
              </a:rPr>
              <a:t> </a:t>
            </a:r>
            <a:r>
              <a:rPr lang="sv-SE" sz="800" dirty="0" err="1">
                <a:solidFill>
                  <a:schemeClr val="bg2"/>
                </a:solidFill>
              </a:rPr>
              <a:t>headquarters</a:t>
            </a:r>
            <a:r>
              <a:rPr lang="sv-SE" sz="800" dirty="0">
                <a:solidFill>
                  <a:schemeClr val="bg2"/>
                </a:solidFill>
              </a:rPr>
              <a:t> </a:t>
            </a:r>
            <a:r>
              <a:rPr lang="sv-SE" sz="800" dirty="0" err="1">
                <a:solidFill>
                  <a:schemeClr val="bg2"/>
                </a:solidFill>
              </a:rPr>
              <a:t>are</a:t>
            </a:r>
            <a:r>
              <a:rPr lang="sv-SE" sz="800" dirty="0">
                <a:solidFill>
                  <a:schemeClr val="bg2"/>
                </a:solidFill>
              </a:rPr>
              <a:t> </a:t>
            </a:r>
            <a:r>
              <a:rPr lang="sv-SE" sz="800" dirty="0" err="1">
                <a:solidFill>
                  <a:schemeClr val="bg2"/>
                </a:solidFill>
              </a:rPr>
              <a:t>located</a:t>
            </a:r>
            <a:r>
              <a:rPr lang="sv-SE" sz="800" dirty="0">
                <a:solidFill>
                  <a:schemeClr val="bg2"/>
                </a:solidFill>
              </a:rPr>
              <a:t> </a:t>
            </a:r>
            <a:r>
              <a:rPr lang="sv-SE" sz="800" dirty="0" err="1">
                <a:solidFill>
                  <a:schemeClr val="bg2"/>
                </a:solidFill>
              </a:rPr>
              <a:t>elsewhere</a:t>
            </a:r>
            <a:r>
              <a:rPr lang="sv-SE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6A6BFA-33B7-332A-4A70-3DB7F4D563E8}"/>
              </a:ext>
            </a:extLst>
          </p:cNvPr>
          <p:cNvSpPr txBox="1"/>
          <p:nvPr/>
        </p:nvSpPr>
        <p:spPr>
          <a:xfrm>
            <a:off x="378439" y="2613392"/>
            <a:ext cx="21964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7200" b="1" dirty="0">
                <a:solidFill>
                  <a:srgbClr val="006CB2"/>
                </a:solidFill>
              </a:rPr>
              <a:t>239</a:t>
            </a:r>
          </a:p>
          <a:p>
            <a:r>
              <a:rPr sz="1400" dirty="0"/>
              <a:t>life science</a:t>
            </a:r>
            <a:r>
              <a:rPr lang="sv-SE" sz="1400" dirty="0"/>
              <a:t> </a:t>
            </a:r>
            <a:r>
              <a:rPr lang="sv-SE" sz="1400" dirty="0" err="1"/>
              <a:t>companies</a:t>
            </a:r>
            <a:endParaRPr sz="1400" dirty="0"/>
          </a:p>
          <a:p>
            <a:r>
              <a:rPr sz="1400" dirty="0" err="1"/>
              <a:t>i</a:t>
            </a:r>
            <a:r>
              <a:rPr lang="sv-SE" sz="1400" dirty="0"/>
              <a:t>n</a:t>
            </a:r>
            <a:r>
              <a:rPr sz="1400" dirty="0"/>
              <a:t> Hagastaden 2026</a:t>
            </a:r>
          </a:p>
        </p:txBody>
      </p:sp>
    </p:spTree>
    <p:extLst>
      <p:ext uri="{BB962C8B-B14F-4D97-AF65-F5344CB8AC3E}">
        <p14:creationId xmlns:p14="http://schemas.microsoft.com/office/powerpoint/2010/main" val="3684254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SCI">
      <a:dk1>
        <a:sysClr val="windowText" lastClr="000000"/>
      </a:dk1>
      <a:lt1>
        <a:sysClr val="window" lastClr="FFFFFF"/>
      </a:lt1>
      <a:dk2>
        <a:srgbClr val="003B5C"/>
      </a:dk2>
      <a:lt2>
        <a:srgbClr val="B1B3B3"/>
      </a:lt2>
      <a:accent1>
        <a:srgbClr val="ED8B00"/>
      </a:accent1>
      <a:accent2>
        <a:srgbClr val="006C5B"/>
      </a:accent2>
      <a:accent3>
        <a:srgbClr val="7A97AB"/>
      </a:accent3>
      <a:accent4>
        <a:srgbClr val="9ED0BF"/>
      </a:accent4>
      <a:accent5>
        <a:srgbClr val="F1D09F"/>
      </a:accent5>
      <a:accent6>
        <a:srgbClr val="FFFFFF"/>
      </a:accent6>
      <a:hlink>
        <a:srgbClr val="003B49"/>
      </a:hlink>
      <a:folHlink>
        <a:srgbClr val="42738D"/>
      </a:folHlink>
    </a:clrScheme>
    <a:fontScheme name="SSC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undpresentation sv-eng" id="{C23F2C51-A635-D145-A7D2-B54838DEF4F2}" vid="{69D595EE-D158-334C-A4CF-48FF750469A1}"/>
    </a:ext>
  </a:extLst>
</a:theme>
</file>

<file path=ppt/theme/theme2.xml><?xml version="1.0" encoding="utf-8"?>
<a:theme xmlns:a="http://schemas.openxmlformats.org/drawingml/2006/main" name="White - Mint Teal">
  <a:themeElements>
    <a:clrScheme name="WhiteMintTeal">
      <a:dk1>
        <a:srgbClr val="000000"/>
      </a:dk1>
      <a:lt1>
        <a:srgbClr val="FFFFFF"/>
      </a:lt1>
      <a:dk2>
        <a:srgbClr val="B4BDBD"/>
      </a:dk2>
      <a:lt2>
        <a:srgbClr val="FFFFFF"/>
      </a:lt2>
      <a:accent1>
        <a:srgbClr val="89D0C8"/>
      </a:accent1>
      <a:accent2>
        <a:srgbClr val="00899D"/>
      </a:accent2>
      <a:accent3>
        <a:srgbClr val="B1E0DB"/>
      </a:accent3>
      <a:accent4>
        <a:srgbClr val="57B1BE"/>
      </a:accent4>
      <a:accent5>
        <a:srgbClr val="D8EFED"/>
      </a:accent5>
      <a:accent6>
        <a:srgbClr val="ABD8DF"/>
      </a:accent6>
      <a:hlink>
        <a:srgbClr val="B31359"/>
      </a:hlink>
      <a:folHlink>
        <a:srgbClr val="F499C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ntone 123U">
      <a:srgbClr val="FFC425"/>
    </a:custClr>
    <a:custClr name="Pantone 123U 50%">
      <a:srgbClr val="FFE292"/>
    </a:custClr>
    <a:custClr name="Pantone 233U">
      <a:srgbClr val="F499C1"/>
    </a:custClr>
    <a:custClr name="Pantone 233U 50%">
      <a:srgbClr val="FACCE0"/>
    </a:custClr>
    <a:custClr name="Pantone 7488U">
      <a:srgbClr val="80C342"/>
    </a:custClr>
    <a:custClr name="Pantone 7488U 50%">
      <a:srgbClr val="C0E1A1"/>
    </a:custClr>
    <a:custClr name="Pantone 5155U">
      <a:srgbClr val="BC9DB0"/>
    </a:custClr>
    <a:custClr name="Pantone 5155U 50%">
      <a:srgbClr val="DECED8"/>
    </a:custClr>
    <a:custClr name="Pantone 7637U">
      <a:srgbClr val="9B5764"/>
    </a:custClr>
    <a:custClr name="Pantone 7637U 50%">
      <a:srgbClr val="CDABB2"/>
    </a:custClr>
    <a:custClr name="Pantone 702U">
      <a:srgbClr val="DD7985"/>
    </a:custClr>
    <a:custClr name="Pantone 702U 50%">
      <a:srgbClr val="EEBCC2"/>
    </a:custClr>
    <a:custClr name="Pantone 032U">
      <a:srgbClr val="FD4F57"/>
    </a:custClr>
    <a:custClr name="Pantone 032U 50%">
      <a:srgbClr val="FEA7AB"/>
    </a:custClr>
    <a:custClr name="Pantone 7536U">
      <a:srgbClr val="B0A89B"/>
    </a:custClr>
    <a:custClr name="Pantone 7536U 50%">
      <a:srgbClr val="D8D4CD"/>
    </a:custClr>
    <a:custClr name="Pantone 5487U">
      <a:srgbClr val="697A7B"/>
    </a:custClr>
    <a:custClr name="Pantone 5487U 50%">
      <a:srgbClr val="B4BDBD"/>
    </a:custClr>
    <a:custClr name="Pantone 571U">
      <a:srgbClr val="89D0C8"/>
    </a:custClr>
    <a:custClr name="Pantone 571U 50%">
      <a:srgbClr val="C4E8E4"/>
    </a:custClr>
    <a:custClr name="Pantone 314U">
      <a:srgbClr val="00899D"/>
    </a:custClr>
    <a:custClr name="Pantone 314U 50%">
      <a:srgbClr val="80C4CE"/>
    </a:custClr>
    <a:custClr name="Pantone 7700U">
      <a:srgbClr val="557088"/>
    </a:custClr>
    <a:custClr name="Pantone 7700U 50%">
      <a:srgbClr val="AAB8C4"/>
    </a:custClr>
    <a:custClr name="Pantone 7734U">
      <a:srgbClr val="5A7664"/>
    </a:custClr>
    <a:custClr name="Pantone 7734U 50%">
      <a:srgbClr val="ADBBB2"/>
    </a:custClr>
  </a:custClrLst>
  <a:extLst>
    <a:ext uri="{05A4C25C-085E-4340-85A3-A5531E510DB2}">
      <thm15:themeFamily xmlns:thm15="http://schemas.microsoft.com/office/thememl/2012/main" name="grundpresentation sv-eng" id="{C23F2C51-A635-D145-A7D2-B54838DEF4F2}" vid="{EBDAD292-CB5E-FE43-B46B-AA4B64EC6693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DF2021116FCB49A878610DEA3102E7" ma:contentTypeVersion="19" ma:contentTypeDescription="Create a new document." ma:contentTypeScope="" ma:versionID="0ee7835cceb0e2f3c097a42adacfb6c9">
  <xsd:schema xmlns:xsd="http://www.w3.org/2001/XMLSchema" xmlns:xs="http://www.w3.org/2001/XMLSchema" xmlns:p="http://schemas.microsoft.com/office/2006/metadata/properties" xmlns:ns2="04bf4d7d-316d-4e52-91df-2848a0eea249" xmlns:ns3="1f1095a9-05b3-44e3-93f9-ddc62144b1c8" targetNamespace="http://schemas.microsoft.com/office/2006/metadata/properties" ma:root="true" ma:fieldsID="d55500ef7f873301599a4c3c8befe954" ns2:_="" ns3:_="">
    <xsd:import namespace="04bf4d7d-316d-4e52-91df-2848a0eea249"/>
    <xsd:import namespace="1f1095a9-05b3-44e3-93f9-ddc62144b1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f4d7d-316d-4e52-91df-2848a0eea2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ee5a21a-0267-4ffe-9d1a-110f9dfcb5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095a9-05b3-44e3-93f9-ddc62144b1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01a2bfc-624d-427e-b679-2f4a96b5d388}" ma:internalName="TaxCatchAll" ma:showField="CatchAllData" ma:web="1f1095a9-05b3-44e3-93f9-ddc62144b1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f1095a9-05b3-44e3-93f9-ddc62144b1c8">
      <UserInfo>
        <DisplayName>Ylva Williams</DisplayName>
        <AccountId>21</AccountId>
        <AccountType/>
      </UserInfo>
      <UserInfo>
        <DisplayName>Christina  Jägare</DisplayName>
        <AccountId>144</AccountId>
        <AccountType/>
      </UserInfo>
    </SharedWithUsers>
    <lcf76f155ced4ddcb4097134ff3c332f xmlns="04bf4d7d-316d-4e52-91df-2848a0eea249">
      <Terms xmlns="http://schemas.microsoft.com/office/infopath/2007/PartnerControls"/>
    </lcf76f155ced4ddcb4097134ff3c332f>
    <TaxCatchAll xmlns="1f1095a9-05b3-44e3-93f9-ddc62144b1c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21C5E6-4994-4515-ACF2-FE8006A35AE5}"/>
</file>

<file path=customXml/itemProps2.xml><?xml version="1.0" encoding="utf-8"?>
<ds:datastoreItem xmlns:ds="http://schemas.openxmlformats.org/officeDocument/2006/customXml" ds:itemID="{45FCB4A5-0A5B-41D2-A2EB-A733CCA3AC8F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1f1095a9-05b3-44e3-93f9-ddc62144b1c8"/>
    <ds:schemaRef ds:uri="http://purl.org/dc/elements/1.1/"/>
    <ds:schemaRef ds:uri="http://schemas.openxmlformats.org/package/2006/metadata/core-properties"/>
    <ds:schemaRef ds:uri="http://www.w3.org/XML/1998/namespace"/>
    <ds:schemaRef ds:uri="04bf4d7d-316d-4e52-91df-2848a0eea24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28042D-3094-4407-B75E-F69EC0037E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68</TotalTime>
  <Words>1523</Words>
  <Application>Microsoft Macintosh PowerPoint</Application>
  <PresentationFormat>Widescreen</PresentationFormat>
  <Paragraphs>195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Aptos</vt:lpstr>
      <vt:lpstr>Arial</vt:lpstr>
      <vt:lpstr>Calibri</vt:lpstr>
      <vt:lpstr>Verdana</vt:lpstr>
      <vt:lpstr>Verdana</vt:lpstr>
      <vt:lpstr>Wingdings</vt:lpstr>
      <vt:lpstr>Office-tema</vt:lpstr>
      <vt:lpstr>White - Mint Teal</vt:lpstr>
      <vt:lpstr>Taking the pulse of Hagastaden</vt:lpstr>
      <vt:lpstr>3879</vt:lpstr>
      <vt:lpstr>2,1%</vt:lpstr>
      <vt:lpstr>9,4%</vt:lpstr>
      <vt:lpstr>Life science – Sweden’s second-largest goods export category. </vt:lpstr>
      <vt:lpstr>PowerPoint Presentation</vt:lpstr>
      <vt:lpstr>Hagastaden  </vt:lpstr>
      <vt:lpstr>239</vt:lpstr>
      <vt:lpstr>PowerPoint Presentation</vt:lpstr>
      <vt:lpstr>300%</vt:lpstr>
      <vt:lpstr> </vt:lpstr>
      <vt:lpstr>PowerPoint Presentation</vt:lpstr>
      <vt:lpstr>PowerPoint Presentation</vt:lpstr>
      <vt:lpstr>3800</vt:lpstr>
      <vt:lpstr>PowerPoint Presentation</vt:lpstr>
      <vt:lpstr>6542</vt:lpstr>
      <vt:lpstr>44%</vt:lpstr>
      <vt:lpstr>Central Hagastaden</vt:lpstr>
      <vt:lpstr>Block 27,  Stanford Haga Heights Housing (Besqab)</vt:lpstr>
      <vt:lpstr>Block 26, Cambridge Corner of Höjer  Housing (Atrium Ljungberg)</vt:lpstr>
      <vt:lpstr>Block 25, Pisa Corner of Ekeblad  Office (Atrium Ljungberg)</vt:lpstr>
      <vt:lpstr>Block 10 Ribosomen Office and housing (Humlegården)</vt:lpstr>
      <vt:lpstr>Eastern Hagastaden Vision</vt:lpstr>
      <vt:lpstr>Block 11, Lipiden Emerald House  Office (Castellum)</vt:lpstr>
      <vt:lpstr>Block 12, Genomet Jubileumshuset  Office &amp; housing (Castellum &amp; HSB)</vt:lpstr>
      <vt:lpstr>Block 13  Stadstullen  Care and nursing home &amp; student housing</vt:lpstr>
      <vt:lpstr>Block 14   Sports &amp; KOffice (Vectura, early land allocation)</vt:lpstr>
      <vt:lpstr>Block 15, Sapienza Wave  Office (Atrium Ljungberg)</vt:lpstr>
      <vt:lpstr>Block 16, Trinity   Hotel  office </vt:lpstr>
      <vt:lpstr>Kvarter 17, Gadden Sveaplan  Office (Fabege)</vt:lpstr>
      <vt:lpstr>Western  Hagastaden Current status</vt:lpstr>
      <vt:lpstr>Western  Hagastaden Vision</vt:lpstr>
      <vt:lpstr>Block 37 Mellom  Sports, culture, office and lab  (Vectura)</vt:lpstr>
      <vt:lpstr>Block 38N Bivium House   Office and talent/housing for researchers (Humlegården)</vt:lpstr>
      <vt:lpstr>Block 38S   Senior housing (Seniorgården)</vt:lpstr>
      <vt:lpstr>Block 39 Campus F  Office and housing (Vectura)</vt:lpstr>
      <vt:lpstr>North Hagastaden  - 3000 housing - 150,000 sqm of commercial space - Local plan 1 out for consultation over the summer  Region Stockholm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Astrid  Berg</dc:creator>
  <cp:lastModifiedBy>Kajsa Liljegren</cp:lastModifiedBy>
  <cp:revision>13</cp:revision>
  <cp:lastPrinted>2023-04-19T13:09:36Z</cp:lastPrinted>
  <dcterms:created xsi:type="dcterms:W3CDTF">2025-03-03T14:22:19Z</dcterms:created>
  <dcterms:modified xsi:type="dcterms:W3CDTF">2026-04-29T07:19:30Z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0x01010007DF2021116FCB49A878610DEA3102E7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