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0" r:id="rId5"/>
  </p:sldMasterIdLst>
  <p:notesMasterIdLst>
    <p:notesMasterId r:id="rId19"/>
  </p:notesMasterIdLst>
  <p:handoutMasterIdLst>
    <p:handoutMasterId r:id="rId20"/>
  </p:handoutMasterIdLst>
  <p:sldIdLst>
    <p:sldId id="337" r:id="rId6"/>
    <p:sldId id="573" r:id="rId7"/>
    <p:sldId id="2147198054" r:id="rId8"/>
    <p:sldId id="2147198037" r:id="rId9"/>
    <p:sldId id="2147198043" r:id="rId10"/>
    <p:sldId id="2147198044" r:id="rId11"/>
    <p:sldId id="2147198065" r:id="rId12"/>
    <p:sldId id="2147198042" r:id="rId13"/>
    <p:sldId id="2147198024" r:id="rId14"/>
    <p:sldId id="2147198048" r:id="rId15"/>
    <p:sldId id="2147198049" r:id="rId16"/>
    <p:sldId id="2147198050" r:id="rId17"/>
    <p:sldId id="1420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F77D17-E906-0E50-0EF3-E0182298F0A0}" name="Ylva Williams" initials="" userId="S::ylva.williams@ssci.se::46ec1589-cb74-432c-baee-9cedd8e07fe8" providerId="AD"/>
  <p188:author id="{DA6CC45A-9831-7870-87E5-05436DD71465}" name="Filippa Kull" initials="FK" userId="S::filippa.kull@ssci.se::39ab8352-d461-4331-97cf-9cf9a9df78a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a Ryhle" initials="HR" lastIdx="1" clrIdx="0">
    <p:extLst>
      <p:ext uri="{19B8F6BF-5375-455C-9EA6-DF929625EA0E}">
        <p15:presenceInfo xmlns:p15="http://schemas.microsoft.com/office/powerpoint/2012/main" userId="S::helena.ryhle@white.se::6c1fd6c3-96a6-491e-a1e5-a999049982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7CCC9"/>
    <a:srgbClr val="007FAE"/>
    <a:srgbClr val="ED8B00"/>
    <a:srgbClr val="D8D8D8"/>
    <a:srgbClr val="54C7B4"/>
    <a:srgbClr val="ED8B5C"/>
    <a:srgbClr val="003B5C"/>
    <a:srgbClr val="B1B3B3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A1D7C-608A-8852-EABD-41EA90F6C607}" v="4" dt="2024-10-21T10:59:51.660"/>
    <p1510:client id="{A2359B97-4DB4-D640-A305-AB082A8D521E}" v="20" dt="2024-10-21T11:05:33.0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5"/>
    <p:restoredTop sz="94658"/>
  </p:normalViewPr>
  <p:slideViewPr>
    <p:cSldViewPr snapToGrid="0">
      <p:cViewPr varScale="1">
        <p:scale>
          <a:sx n="116" d="100"/>
          <a:sy n="116" d="100"/>
        </p:scale>
        <p:origin x="968" y="176"/>
      </p:cViewPr>
      <p:guideLst>
        <p:guide orient="horz" pos="2160"/>
        <p:guide pos="3840"/>
        <p:guide orient="horz" pos="2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jsa Liljegren" userId="S::kajsa.liljegren@ssci.se::797c8925-a2e9-4240-91aa-eb6060547955" providerId="AD" clId="Web-{FF0DDC7E-C813-B058-CE1C-C96FA4D34FA4}"/>
    <pc:docChg chg="modSld">
      <pc:chgData name="Kajsa Liljegren" userId="S::kajsa.liljegren@ssci.se::797c8925-a2e9-4240-91aa-eb6060547955" providerId="AD" clId="Web-{FF0DDC7E-C813-B058-CE1C-C96FA4D34FA4}" dt="2024-09-05T14:45:25.710" v="111"/>
      <pc:docMkLst>
        <pc:docMk/>
      </pc:docMkLst>
      <pc:sldChg chg="modSp">
        <pc:chgData name="Kajsa Liljegren" userId="S::kajsa.liljegren@ssci.se::797c8925-a2e9-4240-91aa-eb6060547955" providerId="AD" clId="Web-{FF0DDC7E-C813-B058-CE1C-C96FA4D34FA4}" dt="2024-09-05T14:41:49.547" v="6" actId="20577"/>
        <pc:sldMkLst>
          <pc:docMk/>
          <pc:sldMk cId="138533758" sldId="337"/>
        </pc:sldMkLst>
        <pc:spChg chg="mod">
          <ac:chgData name="Kajsa Liljegren" userId="S::kajsa.liljegren@ssci.se::797c8925-a2e9-4240-91aa-eb6060547955" providerId="AD" clId="Web-{FF0DDC7E-C813-B058-CE1C-C96FA4D34FA4}" dt="2024-09-05T14:41:49.547" v="6" actId="20577"/>
          <ac:spMkLst>
            <pc:docMk/>
            <pc:sldMk cId="138533758" sldId="337"/>
            <ac:spMk id="4" creationId="{2AC6BC20-9A65-0B4C-8C22-C0500245C9FC}"/>
          </ac:spMkLst>
        </pc:spChg>
      </pc:sldChg>
      <pc:sldChg chg="addSp delSp modSp">
        <pc:chgData name="Kajsa Liljegren" userId="S::kajsa.liljegren@ssci.se::797c8925-a2e9-4240-91aa-eb6060547955" providerId="AD" clId="Web-{FF0DDC7E-C813-B058-CE1C-C96FA4D34FA4}" dt="2024-09-05T14:45:10.694" v="107" actId="20577"/>
        <pc:sldMkLst>
          <pc:docMk/>
          <pc:sldMk cId="232280331" sldId="2147198037"/>
        </pc:sldMkLst>
        <pc:spChg chg="add mod">
          <ac:chgData name="Kajsa Liljegren" userId="S::kajsa.liljegren@ssci.se::797c8925-a2e9-4240-91aa-eb6060547955" providerId="AD" clId="Web-{FF0DDC7E-C813-B058-CE1C-C96FA4D34FA4}" dt="2024-09-05T14:45:10.694" v="107" actId="20577"/>
          <ac:spMkLst>
            <pc:docMk/>
            <pc:sldMk cId="232280331" sldId="2147198037"/>
            <ac:spMk id="9" creationId="{0C775817-8275-5027-6097-323640E6A73E}"/>
          </ac:spMkLst>
        </pc:spChg>
        <pc:spChg chg="del">
          <ac:chgData name="Kajsa Liljegren" userId="S::kajsa.liljegren@ssci.se::797c8925-a2e9-4240-91aa-eb6060547955" providerId="AD" clId="Web-{FF0DDC7E-C813-B058-CE1C-C96FA4D34FA4}" dt="2024-09-05T14:44:59.787" v="91"/>
          <ac:spMkLst>
            <pc:docMk/>
            <pc:sldMk cId="232280331" sldId="2147198037"/>
            <ac:spMk id="20" creationId="{7EA9B73D-1A9F-9B48-B3BC-4E2329EA2774}"/>
          </ac:spMkLst>
        </pc:spChg>
        <pc:picChg chg="ord">
          <ac:chgData name="Kajsa Liljegren" userId="S::kajsa.liljegren@ssci.se::797c8925-a2e9-4240-91aa-eb6060547955" providerId="AD" clId="Web-{FF0DDC7E-C813-B058-CE1C-C96FA4D34FA4}" dt="2024-09-05T14:44:56.412" v="90"/>
          <ac:picMkLst>
            <pc:docMk/>
            <pc:sldMk cId="232280331" sldId="2147198037"/>
            <ac:picMk id="3" creationId="{1AFA8B17-2B55-9DAB-F99F-FDC4B0BF4948}"/>
          </ac:picMkLst>
        </pc:picChg>
      </pc:sldChg>
      <pc:sldChg chg="addSp delSp">
        <pc:chgData name="Kajsa Liljegren" userId="S::kajsa.liljegren@ssci.se::797c8925-a2e9-4240-91aa-eb6060547955" providerId="AD" clId="Web-{FF0DDC7E-C813-B058-CE1C-C96FA4D34FA4}" dt="2024-09-05T14:45:19.710" v="109"/>
        <pc:sldMkLst>
          <pc:docMk/>
          <pc:sldMk cId="2247670524" sldId="2147198043"/>
        </pc:sldMkLst>
        <pc:spChg chg="add">
          <ac:chgData name="Kajsa Liljegren" userId="S::kajsa.liljegren@ssci.se::797c8925-a2e9-4240-91aa-eb6060547955" providerId="AD" clId="Web-{FF0DDC7E-C813-B058-CE1C-C96FA4D34FA4}" dt="2024-09-05T14:45:19.710" v="109"/>
          <ac:spMkLst>
            <pc:docMk/>
            <pc:sldMk cId="2247670524" sldId="2147198043"/>
            <ac:spMk id="6" creationId="{02E011F9-2E83-6C76-C92F-6D0028A4D173}"/>
          </ac:spMkLst>
        </pc:spChg>
        <pc:spChg chg="del">
          <ac:chgData name="Kajsa Liljegren" userId="S::kajsa.liljegren@ssci.se::797c8925-a2e9-4240-91aa-eb6060547955" providerId="AD" clId="Web-{FF0DDC7E-C813-B058-CE1C-C96FA4D34FA4}" dt="2024-09-05T14:45:19.225" v="108"/>
          <ac:spMkLst>
            <pc:docMk/>
            <pc:sldMk cId="2247670524" sldId="2147198043"/>
            <ac:spMk id="20" creationId="{7EA9B73D-1A9F-9B48-B3BC-4E2329EA2774}"/>
          </ac:spMkLst>
        </pc:spChg>
      </pc:sldChg>
      <pc:sldChg chg="addSp delSp">
        <pc:chgData name="Kajsa Liljegren" userId="S::kajsa.liljegren@ssci.se::797c8925-a2e9-4240-91aa-eb6060547955" providerId="AD" clId="Web-{FF0DDC7E-C813-B058-CE1C-C96FA4D34FA4}" dt="2024-09-05T14:45:25.710" v="111"/>
        <pc:sldMkLst>
          <pc:docMk/>
          <pc:sldMk cId="393230926" sldId="2147198044"/>
        </pc:sldMkLst>
        <pc:spChg chg="add">
          <ac:chgData name="Kajsa Liljegren" userId="S::kajsa.liljegren@ssci.se::797c8925-a2e9-4240-91aa-eb6060547955" providerId="AD" clId="Web-{FF0DDC7E-C813-B058-CE1C-C96FA4D34FA4}" dt="2024-09-05T14:45:25.710" v="111"/>
          <ac:spMkLst>
            <pc:docMk/>
            <pc:sldMk cId="393230926" sldId="2147198044"/>
            <ac:spMk id="10" creationId="{A4F43B6E-6BEB-3CC5-0994-E4EDEC00D112}"/>
          </ac:spMkLst>
        </pc:spChg>
        <pc:spChg chg="del">
          <ac:chgData name="Kajsa Liljegren" userId="S::kajsa.liljegren@ssci.se::797c8925-a2e9-4240-91aa-eb6060547955" providerId="AD" clId="Web-{FF0DDC7E-C813-B058-CE1C-C96FA4D34FA4}" dt="2024-09-05T14:45:25.382" v="110"/>
          <ac:spMkLst>
            <pc:docMk/>
            <pc:sldMk cId="393230926" sldId="2147198044"/>
            <ac:spMk id="20" creationId="{7EA9B73D-1A9F-9B48-B3BC-4E2329EA2774}"/>
          </ac:spMkLst>
        </pc:spChg>
      </pc:sldChg>
      <pc:sldChg chg="modSp">
        <pc:chgData name="Kajsa Liljegren" userId="S::kajsa.liljegren@ssci.se::797c8925-a2e9-4240-91aa-eb6060547955" providerId="AD" clId="Web-{FF0DDC7E-C813-B058-CE1C-C96FA4D34FA4}" dt="2024-09-05T14:44:40.365" v="89" actId="20577"/>
        <pc:sldMkLst>
          <pc:docMk/>
          <pc:sldMk cId="4096371538" sldId="2147198054"/>
        </pc:sldMkLst>
        <pc:spChg chg="mod">
          <ac:chgData name="Kajsa Liljegren" userId="S::kajsa.liljegren@ssci.se::797c8925-a2e9-4240-91aa-eb6060547955" providerId="AD" clId="Web-{FF0DDC7E-C813-B058-CE1C-C96FA4D34FA4}" dt="2024-09-05T14:44:40.365" v="89" actId="20577"/>
          <ac:spMkLst>
            <pc:docMk/>
            <pc:sldMk cId="4096371538" sldId="2147198054"/>
            <ac:spMk id="20" creationId="{7EA9B73D-1A9F-9B48-B3BC-4E2329EA2774}"/>
          </ac:spMkLst>
        </pc:spChg>
      </pc:sldChg>
    </pc:docChg>
  </pc:docChgLst>
  <pc:docChgLst>
    <pc:chgData name="Kajsa Liljegren" userId="S::kajsa.liljegren@ssci.se::797c8925-a2e9-4240-91aa-eb6060547955" providerId="AD" clId="Web-{A1A56BC7-7D47-BA29-4E4F-91BFB0F697DE}"/>
    <pc:docChg chg="modSld">
      <pc:chgData name="Kajsa Liljegren" userId="S::kajsa.liljegren@ssci.se::797c8925-a2e9-4240-91aa-eb6060547955" providerId="AD" clId="Web-{A1A56BC7-7D47-BA29-4E4F-91BFB0F697DE}" dt="2024-09-17T08:13:39.044" v="1"/>
      <pc:docMkLst>
        <pc:docMk/>
      </pc:docMkLst>
      <pc:sldChg chg="modSp mod modClrScheme chgLayout">
        <pc:chgData name="Kajsa Liljegren" userId="S::kajsa.liljegren@ssci.se::797c8925-a2e9-4240-91aa-eb6060547955" providerId="AD" clId="Web-{A1A56BC7-7D47-BA29-4E4F-91BFB0F697DE}" dt="2024-09-17T08:13:39.044" v="1"/>
        <pc:sldMkLst>
          <pc:docMk/>
          <pc:sldMk cId="138533758" sldId="337"/>
        </pc:sldMkLst>
        <pc:spChg chg="mod ord">
          <ac:chgData name="Kajsa Liljegren" userId="S::kajsa.liljegren@ssci.se::797c8925-a2e9-4240-91aa-eb6060547955" providerId="AD" clId="Web-{A1A56BC7-7D47-BA29-4E4F-91BFB0F697DE}" dt="2024-09-17T08:13:39.044" v="1"/>
          <ac:spMkLst>
            <pc:docMk/>
            <pc:sldMk cId="138533758" sldId="337"/>
            <ac:spMk id="4" creationId="{2AC6BC20-9A65-0B4C-8C22-C0500245C9FC}"/>
          </ac:spMkLst>
        </pc:spChg>
        <pc:spChg chg="mod ord">
          <ac:chgData name="Kajsa Liljegren" userId="S::kajsa.liljegren@ssci.se::797c8925-a2e9-4240-91aa-eb6060547955" providerId="AD" clId="Web-{A1A56BC7-7D47-BA29-4E4F-91BFB0F697DE}" dt="2024-09-17T08:13:39.044" v="1"/>
          <ac:spMkLst>
            <pc:docMk/>
            <pc:sldMk cId="138533758" sldId="337"/>
            <ac:spMk id="5" creationId="{13B09F37-6EF3-1747-9A9F-E86FED16F2E3}"/>
          </ac:spMkLst>
        </pc:spChg>
      </pc:sldChg>
    </pc:docChg>
  </pc:docChgLst>
  <pc:docChgLst>
    <pc:chgData name="Christina  Jägare" userId="30aa79b5-c1eb-4a25-86d8-41bda21c4637" providerId="ADAL" clId="{7A19AC4A-2832-7147-9215-24B015291B5D}"/>
    <pc:docChg chg="modSld">
      <pc:chgData name="Christina  Jägare" userId="30aa79b5-c1eb-4a25-86d8-41bda21c4637" providerId="ADAL" clId="{7A19AC4A-2832-7147-9215-24B015291B5D}" dt="2024-10-17T10:55:07.916" v="4" actId="20577"/>
      <pc:docMkLst>
        <pc:docMk/>
      </pc:docMkLst>
      <pc:sldChg chg="modSp mod">
        <pc:chgData name="Christina  Jägare" userId="30aa79b5-c1eb-4a25-86d8-41bda21c4637" providerId="ADAL" clId="{7A19AC4A-2832-7147-9215-24B015291B5D}" dt="2024-10-17T10:55:07.916" v="4" actId="20577"/>
        <pc:sldMkLst>
          <pc:docMk/>
          <pc:sldMk cId="2247670524" sldId="2147198043"/>
        </pc:sldMkLst>
        <pc:spChg chg="mod">
          <ac:chgData name="Christina  Jägare" userId="30aa79b5-c1eb-4a25-86d8-41bda21c4637" providerId="ADAL" clId="{7A19AC4A-2832-7147-9215-24B015291B5D}" dt="2024-10-17T10:55:07.916" v="4" actId="20577"/>
          <ac:spMkLst>
            <pc:docMk/>
            <pc:sldMk cId="2247670524" sldId="2147198043"/>
            <ac:spMk id="11" creationId="{FD4199A6-4F98-AE44-AB8E-F94AD4C8FDDD}"/>
          </ac:spMkLst>
        </pc:spChg>
      </pc:sldChg>
    </pc:docChg>
  </pc:docChgLst>
  <pc:docChgLst>
    <pc:chgData name="Kajsa Liljegren" userId="797c8925-a2e9-4240-91aa-eb6060547955" providerId="ADAL" clId="{B16CE36E-FF32-FB45-864F-DA42F1357328}"/>
    <pc:docChg chg="delSld modSld">
      <pc:chgData name="Kajsa Liljegren" userId="797c8925-a2e9-4240-91aa-eb6060547955" providerId="ADAL" clId="{B16CE36E-FF32-FB45-864F-DA42F1357328}" dt="2024-09-05T13:05:01.394" v="47" actId="207"/>
      <pc:docMkLst>
        <pc:docMk/>
      </pc:docMkLst>
      <pc:sldChg chg="modSp mod">
        <pc:chgData name="Kajsa Liljegren" userId="797c8925-a2e9-4240-91aa-eb6060547955" providerId="ADAL" clId="{B16CE36E-FF32-FB45-864F-DA42F1357328}" dt="2024-09-05T13:04:39.254" v="26" actId="20577"/>
        <pc:sldMkLst>
          <pc:docMk/>
          <pc:sldMk cId="138533758" sldId="337"/>
        </pc:sldMkLst>
        <pc:spChg chg="mod">
          <ac:chgData name="Kajsa Liljegren" userId="797c8925-a2e9-4240-91aa-eb6060547955" providerId="ADAL" clId="{B16CE36E-FF32-FB45-864F-DA42F1357328}" dt="2024-09-05T13:03:55.478" v="2" actId="6549"/>
          <ac:spMkLst>
            <pc:docMk/>
            <pc:sldMk cId="138533758" sldId="337"/>
            <ac:spMk id="4" creationId="{2AC6BC20-9A65-0B4C-8C22-C0500245C9FC}"/>
          </ac:spMkLst>
        </pc:spChg>
        <pc:spChg chg="mod">
          <ac:chgData name="Kajsa Liljegren" userId="797c8925-a2e9-4240-91aa-eb6060547955" providerId="ADAL" clId="{B16CE36E-FF32-FB45-864F-DA42F1357328}" dt="2024-09-05T13:04:39.254" v="26" actId="20577"/>
          <ac:spMkLst>
            <pc:docMk/>
            <pc:sldMk cId="138533758" sldId="337"/>
            <ac:spMk id="5" creationId="{13B09F37-6EF3-1747-9A9F-E86FED16F2E3}"/>
          </ac:spMkLst>
        </pc:spChg>
      </pc:sldChg>
      <pc:sldChg chg="modSp mod">
        <pc:chgData name="Kajsa Liljegren" userId="797c8925-a2e9-4240-91aa-eb6060547955" providerId="ADAL" clId="{B16CE36E-FF32-FB45-864F-DA42F1357328}" dt="2024-09-05T13:05:01.394" v="47" actId="207"/>
        <pc:sldMkLst>
          <pc:docMk/>
          <pc:sldMk cId="2800210680" sldId="1420"/>
        </pc:sldMkLst>
        <pc:spChg chg="mod">
          <ac:chgData name="Kajsa Liljegren" userId="797c8925-a2e9-4240-91aa-eb6060547955" providerId="ADAL" clId="{B16CE36E-FF32-FB45-864F-DA42F1357328}" dt="2024-09-05T13:05:01.394" v="47" actId="207"/>
          <ac:spMkLst>
            <pc:docMk/>
            <pc:sldMk cId="2800210680" sldId="1420"/>
            <ac:spMk id="5" creationId="{13B09F37-6EF3-1747-9A9F-E86FED16F2E3}"/>
          </ac:spMkLst>
        </pc:spChg>
      </pc:sldChg>
      <pc:sldChg chg="del">
        <pc:chgData name="Kajsa Liljegren" userId="797c8925-a2e9-4240-91aa-eb6060547955" providerId="ADAL" clId="{B16CE36E-FF32-FB45-864F-DA42F1357328}" dt="2024-09-05T13:04:46.754" v="27" actId="2696"/>
        <pc:sldMkLst>
          <pc:docMk/>
          <pc:sldMk cId="3361592453" sldId="2147198064"/>
        </pc:sldMkLst>
      </pc:sldChg>
    </pc:docChg>
  </pc:docChgLst>
  <pc:docChgLst>
    <pc:chgData name="Kajsa Liljegren" userId="S::kajsa.liljegren@ssci.se::797c8925-a2e9-4240-91aa-eb6060547955" providerId="AD" clId="Web-{80478982-F082-1841-1337-8CB3129FFFD9}"/>
    <pc:docChg chg="addSld delSld modSld sldOrd">
      <pc:chgData name="Kajsa Liljegren" userId="S::kajsa.liljegren@ssci.se::797c8925-a2e9-4240-91aa-eb6060547955" providerId="AD" clId="Web-{80478982-F082-1841-1337-8CB3129FFFD9}" dt="2024-09-06T11:45:46.166" v="80" actId="14100"/>
      <pc:docMkLst>
        <pc:docMk/>
      </pc:docMkLst>
      <pc:sldChg chg="modSp">
        <pc:chgData name="Kajsa Liljegren" userId="S::kajsa.liljegren@ssci.se::797c8925-a2e9-4240-91aa-eb6060547955" providerId="AD" clId="Web-{80478982-F082-1841-1337-8CB3129FFFD9}" dt="2024-09-06T11:45:46.166" v="80" actId="14100"/>
        <pc:sldMkLst>
          <pc:docMk/>
          <pc:sldMk cId="2800210680" sldId="1420"/>
        </pc:sldMkLst>
        <pc:spChg chg="mod">
          <ac:chgData name="Kajsa Liljegren" userId="S::kajsa.liljegren@ssci.se::797c8925-a2e9-4240-91aa-eb6060547955" providerId="AD" clId="Web-{80478982-F082-1841-1337-8CB3129FFFD9}" dt="2024-09-06T11:45:46.166" v="80" actId="14100"/>
          <ac:spMkLst>
            <pc:docMk/>
            <pc:sldMk cId="2800210680" sldId="1420"/>
            <ac:spMk id="3" creationId="{323DF79E-6317-C504-3C9F-4E0F99A17CCE}"/>
          </ac:spMkLst>
        </pc:spChg>
      </pc:sldChg>
      <pc:sldChg chg="addSp delSp modSp">
        <pc:chgData name="Kajsa Liljegren" userId="S::kajsa.liljegren@ssci.se::797c8925-a2e9-4240-91aa-eb6060547955" providerId="AD" clId="Web-{80478982-F082-1841-1337-8CB3129FFFD9}" dt="2024-09-06T11:42:27.551" v="34"/>
        <pc:sldMkLst>
          <pc:docMk/>
          <pc:sldMk cId="2247670524" sldId="2147198043"/>
        </pc:sldMkLst>
        <pc:spChg chg="add mod">
          <ac:chgData name="Kajsa Liljegren" userId="S::kajsa.liljegren@ssci.se::797c8925-a2e9-4240-91aa-eb6060547955" providerId="AD" clId="Web-{80478982-F082-1841-1337-8CB3129FFFD9}" dt="2024-09-06T11:40:24.876" v="26" actId="1076"/>
          <ac:spMkLst>
            <pc:docMk/>
            <pc:sldMk cId="2247670524" sldId="2147198043"/>
            <ac:spMk id="15" creationId="{0C73B8E3-010D-B164-4CDD-30D0853A5B6A}"/>
          </ac:spMkLst>
        </pc:spChg>
        <pc:graphicFrameChg chg="del">
          <ac:chgData name="Kajsa Liljegren" userId="S::kajsa.liljegren@ssci.se::797c8925-a2e9-4240-91aa-eb6060547955" providerId="AD" clId="Web-{80478982-F082-1841-1337-8CB3129FFFD9}" dt="2024-09-06T11:38:58.796" v="10"/>
          <ac:graphicFrameMkLst>
            <pc:docMk/>
            <pc:sldMk cId="2247670524" sldId="2147198043"/>
            <ac:graphicFrameMk id="8" creationId="{234FF87A-5CD6-855D-EC4E-E9D46A2C4E3F}"/>
          </ac:graphicFrameMkLst>
        </pc:graphicFrameChg>
        <pc:graphicFrameChg chg="del mod">
          <ac:chgData name="Kajsa Liljegren" userId="S::kajsa.liljegren@ssci.se::797c8925-a2e9-4240-91aa-eb6060547955" providerId="AD" clId="Web-{80478982-F082-1841-1337-8CB3129FFFD9}" dt="2024-09-06T11:42:24.645" v="31"/>
          <ac:graphicFrameMkLst>
            <pc:docMk/>
            <pc:sldMk cId="2247670524" sldId="2147198043"/>
            <ac:graphicFrameMk id="9" creationId="{1A04685D-DCA0-C57F-C1D1-105EE20FD465}"/>
          </ac:graphicFrameMkLst>
        </pc:graphicFrameChg>
        <pc:graphicFrameChg chg="add del">
          <ac:chgData name="Kajsa Liljegren" userId="S::kajsa.liljegren@ssci.se::797c8925-a2e9-4240-91aa-eb6060547955" providerId="AD" clId="Web-{80478982-F082-1841-1337-8CB3129FFFD9}" dt="2024-09-06T11:42:27.051" v="32"/>
          <ac:graphicFrameMkLst>
            <pc:docMk/>
            <pc:sldMk cId="2247670524" sldId="2147198043"/>
            <ac:graphicFrameMk id="13" creationId="{022392DC-1A2F-883A-DEC0-2459D02600B0}"/>
          </ac:graphicFrameMkLst>
        </pc:graphicFrameChg>
        <pc:graphicFrameChg chg="add">
          <ac:chgData name="Kajsa Liljegren" userId="S::kajsa.liljegren@ssci.se::797c8925-a2e9-4240-91aa-eb6060547955" providerId="AD" clId="Web-{80478982-F082-1841-1337-8CB3129FFFD9}" dt="2024-09-06T11:42:27.489" v="33"/>
          <ac:graphicFrameMkLst>
            <pc:docMk/>
            <pc:sldMk cId="2247670524" sldId="2147198043"/>
            <ac:graphicFrameMk id="17" creationId="{2778CFF6-32A1-0D4E-E13C-CAD27334B9FE}"/>
          </ac:graphicFrameMkLst>
        </pc:graphicFrameChg>
        <pc:graphicFrameChg chg="add">
          <ac:chgData name="Kajsa Liljegren" userId="S::kajsa.liljegren@ssci.se::797c8925-a2e9-4240-91aa-eb6060547955" providerId="AD" clId="Web-{80478982-F082-1841-1337-8CB3129FFFD9}" dt="2024-09-06T11:42:27.551" v="34"/>
          <ac:graphicFrameMkLst>
            <pc:docMk/>
            <pc:sldMk cId="2247670524" sldId="2147198043"/>
            <ac:graphicFrameMk id="19" creationId="{0DE396B3-29FF-EB2B-7E8E-2C2886D7EC46}"/>
          </ac:graphicFrameMkLst>
        </pc:graphicFrameChg>
        <pc:picChg chg="add del mod">
          <ac:chgData name="Kajsa Liljegren" userId="S::kajsa.liljegren@ssci.se::797c8925-a2e9-4240-91aa-eb6060547955" providerId="AD" clId="Web-{80478982-F082-1841-1337-8CB3129FFFD9}" dt="2024-09-06T11:39:25.656" v="16"/>
          <ac:picMkLst>
            <pc:docMk/>
            <pc:sldMk cId="2247670524" sldId="2147198043"/>
            <ac:picMk id="5" creationId="{8F1E135F-AF81-02EF-F086-18A3A1036C57}"/>
          </ac:picMkLst>
        </pc:picChg>
        <pc:picChg chg="add del mod">
          <ac:chgData name="Kajsa Liljegren" userId="S::kajsa.liljegren@ssci.se::797c8925-a2e9-4240-91aa-eb6060547955" providerId="AD" clId="Web-{80478982-F082-1841-1337-8CB3129FFFD9}" dt="2024-09-06T11:40:01.500" v="19"/>
          <ac:picMkLst>
            <pc:docMk/>
            <pc:sldMk cId="2247670524" sldId="2147198043"/>
            <ac:picMk id="7" creationId="{E01BB7CB-0C1E-975E-0532-52D7C02BA0D6}"/>
          </ac:picMkLst>
        </pc:picChg>
      </pc:sldChg>
      <pc:sldChg chg="addSp delSp modSp">
        <pc:chgData name="Kajsa Liljegren" userId="S::kajsa.liljegren@ssci.se::797c8925-a2e9-4240-91aa-eb6060547955" providerId="AD" clId="Web-{80478982-F082-1841-1337-8CB3129FFFD9}" dt="2024-09-06T11:44:57.571" v="40" actId="1076"/>
        <pc:sldMkLst>
          <pc:docMk/>
          <pc:sldMk cId="393230926" sldId="2147198044"/>
        </pc:sldMkLst>
        <pc:spChg chg="mod">
          <ac:chgData name="Kajsa Liljegren" userId="S::kajsa.liljegren@ssci.se::797c8925-a2e9-4240-91aa-eb6060547955" providerId="AD" clId="Web-{80478982-F082-1841-1337-8CB3129FFFD9}" dt="2024-09-06T11:44:57.571" v="40" actId="1076"/>
          <ac:spMkLst>
            <pc:docMk/>
            <pc:sldMk cId="393230926" sldId="2147198044"/>
            <ac:spMk id="5" creationId="{330DFA8B-DEB3-2D01-5C3D-44C1BE4F4EE8}"/>
          </ac:spMkLst>
        </pc:spChg>
        <pc:graphicFrameChg chg="del">
          <ac:chgData name="Kajsa Liljegren" userId="S::kajsa.liljegren@ssci.se::797c8925-a2e9-4240-91aa-eb6060547955" providerId="AD" clId="Web-{80478982-F082-1841-1337-8CB3129FFFD9}" dt="2024-09-06T11:44:42.211" v="37"/>
          <ac:graphicFrameMkLst>
            <pc:docMk/>
            <pc:sldMk cId="393230926" sldId="2147198044"/>
            <ac:graphicFrameMk id="8" creationId="{234FF87A-5CD6-855D-EC4E-E9D46A2C4E3F}"/>
          </ac:graphicFrameMkLst>
        </pc:graphicFrameChg>
        <pc:graphicFrameChg chg="add ord">
          <ac:chgData name="Kajsa Liljegren" userId="S::kajsa.liljegren@ssci.se::797c8925-a2e9-4240-91aa-eb6060547955" providerId="AD" clId="Web-{80478982-F082-1841-1337-8CB3129FFFD9}" dt="2024-09-06T11:44:52.117" v="39"/>
          <ac:graphicFrameMkLst>
            <pc:docMk/>
            <pc:sldMk cId="393230926" sldId="2147198044"/>
            <ac:graphicFrameMk id="13" creationId="{121E4C52-547C-8CD9-E87D-A3CD3FB39BFA}"/>
          </ac:graphicFrameMkLst>
        </pc:graphicFrameChg>
      </pc:sldChg>
      <pc:sldChg chg="modSp">
        <pc:chgData name="Kajsa Liljegren" userId="S::kajsa.liljegren@ssci.se::797c8925-a2e9-4240-91aa-eb6060547955" providerId="AD" clId="Web-{80478982-F082-1841-1337-8CB3129FFFD9}" dt="2024-09-06T11:38:24.545" v="8" actId="20577"/>
        <pc:sldMkLst>
          <pc:docMk/>
          <pc:sldMk cId="4096371538" sldId="2147198054"/>
        </pc:sldMkLst>
        <pc:spChg chg="mod">
          <ac:chgData name="Kajsa Liljegren" userId="S::kajsa.liljegren@ssci.se::797c8925-a2e9-4240-91aa-eb6060547955" providerId="AD" clId="Web-{80478982-F082-1841-1337-8CB3129FFFD9}" dt="2024-09-06T11:38:24.545" v="8" actId="20577"/>
          <ac:spMkLst>
            <pc:docMk/>
            <pc:sldMk cId="4096371538" sldId="2147198054"/>
            <ac:spMk id="39" creationId="{B8B32AF4-D357-C313-C714-F36488A5B44A}"/>
          </ac:spMkLst>
        </pc:spChg>
      </pc:sldChg>
      <pc:sldChg chg="delSp add del">
        <pc:chgData name="Kajsa Liljegren" userId="S::kajsa.liljegren@ssci.se::797c8925-a2e9-4240-91aa-eb6060547955" providerId="AD" clId="Web-{80478982-F082-1841-1337-8CB3129FFFD9}" dt="2024-09-06T11:42:07.894" v="28"/>
        <pc:sldMkLst>
          <pc:docMk/>
          <pc:sldMk cId="1003779813" sldId="2147198056"/>
        </pc:sldMkLst>
        <pc:graphicFrameChg chg="del">
          <ac:chgData name="Kajsa Liljegren" userId="S::kajsa.liljegren@ssci.se::797c8925-a2e9-4240-91aa-eb6060547955" providerId="AD" clId="Web-{80478982-F082-1841-1337-8CB3129FFFD9}" dt="2024-09-06T11:42:05.285" v="27"/>
          <ac:graphicFrameMkLst>
            <pc:docMk/>
            <pc:sldMk cId="1003779813" sldId="2147198056"/>
            <ac:graphicFrameMk id="5" creationId="{81F0D6A7-D70B-F377-D447-0938F68C39A2}"/>
          </ac:graphicFrameMkLst>
        </pc:graphicFrameChg>
      </pc:sldChg>
      <pc:sldChg chg="add del ord">
        <pc:chgData name="Kajsa Liljegren" userId="S::kajsa.liljegren@ssci.se::797c8925-a2e9-4240-91aa-eb6060547955" providerId="AD" clId="Web-{80478982-F082-1841-1337-8CB3129FFFD9}" dt="2024-09-06T11:42:39.989" v="35"/>
        <pc:sldMkLst>
          <pc:docMk/>
          <pc:sldMk cId="2356557734" sldId="2147198067"/>
        </pc:sldMkLst>
      </pc:sldChg>
      <pc:sldChg chg="add del">
        <pc:chgData name="Kajsa Liljegren" userId="S::kajsa.liljegren@ssci.se::797c8925-a2e9-4240-91aa-eb6060547955" providerId="AD" clId="Web-{80478982-F082-1841-1337-8CB3129FFFD9}" dt="2024-09-06T11:45:03.399" v="41"/>
        <pc:sldMkLst>
          <pc:docMk/>
          <pc:sldMk cId="3829720588" sldId="2147198067"/>
        </pc:sldMkLst>
      </pc:sldChg>
    </pc:docChg>
  </pc:docChgLst>
  <pc:docChgLst>
    <pc:chgData name="Kajsa Liljegren" userId="797c8925-a2e9-4240-91aa-eb6060547955" providerId="ADAL" clId="{A2359B97-4DB4-D640-A305-AB082A8D521E}"/>
    <pc:docChg chg="undo custSel modSld modMainMaster">
      <pc:chgData name="Kajsa Liljegren" userId="797c8925-a2e9-4240-91aa-eb6060547955" providerId="ADAL" clId="{A2359B97-4DB4-D640-A305-AB082A8D521E}" dt="2024-10-21T11:05:44.993" v="427" actId="1076"/>
      <pc:docMkLst>
        <pc:docMk/>
      </pc:docMkLst>
      <pc:sldChg chg="modSp mod setBg">
        <pc:chgData name="Kajsa Liljegren" userId="797c8925-a2e9-4240-91aa-eb6060547955" providerId="ADAL" clId="{A2359B97-4DB4-D640-A305-AB082A8D521E}" dt="2024-09-17T10:51:19.302" v="115" actId="20577"/>
        <pc:sldMkLst>
          <pc:docMk/>
          <pc:sldMk cId="138533758" sldId="337"/>
        </pc:sldMkLst>
        <pc:spChg chg="mod">
          <ac:chgData name="Kajsa Liljegren" userId="797c8925-a2e9-4240-91aa-eb6060547955" providerId="ADAL" clId="{A2359B97-4DB4-D640-A305-AB082A8D521E}" dt="2024-09-17T10:51:19.302" v="115" actId="20577"/>
          <ac:spMkLst>
            <pc:docMk/>
            <pc:sldMk cId="138533758" sldId="337"/>
            <ac:spMk id="5" creationId="{13B09F37-6EF3-1747-9A9F-E86FED16F2E3}"/>
          </ac:spMkLst>
        </pc:spChg>
      </pc:sldChg>
      <pc:sldChg chg="addSp delSp modSp mod setBg">
        <pc:chgData name="Kajsa Liljegren" userId="797c8925-a2e9-4240-91aa-eb6060547955" providerId="ADAL" clId="{A2359B97-4DB4-D640-A305-AB082A8D521E}" dt="2024-09-17T11:09:10.090" v="367" actId="1076"/>
        <pc:sldMkLst>
          <pc:docMk/>
          <pc:sldMk cId="40779682" sldId="573"/>
        </pc:sldMkLst>
        <pc:spChg chg="mod">
          <ac:chgData name="Kajsa Liljegren" userId="797c8925-a2e9-4240-91aa-eb6060547955" providerId="ADAL" clId="{A2359B97-4DB4-D640-A305-AB082A8D521E}" dt="2024-09-17T10:53:57.170" v="177" actId="20577"/>
          <ac:spMkLst>
            <pc:docMk/>
            <pc:sldMk cId="40779682" sldId="573"/>
            <ac:spMk id="3" creationId="{BCF6A382-BB95-F2D9-C1B7-10FD2A50F7B9}"/>
          </ac:spMkLst>
        </pc:spChg>
        <pc:spChg chg="mod">
          <ac:chgData name="Kajsa Liljegren" userId="797c8925-a2e9-4240-91aa-eb6060547955" providerId="ADAL" clId="{A2359B97-4DB4-D640-A305-AB082A8D521E}" dt="2024-09-17T10:55:28.862" v="201" actId="1076"/>
          <ac:spMkLst>
            <pc:docMk/>
            <pc:sldMk cId="40779682" sldId="573"/>
            <ac:spMk id="5" creationId="{351AD806-B467-4844-6309-FFFA4B695B96}"/>
          </ac:spMkLst>
        </pc:spChg>
        <pc:spChg chg="add mod">
          <ac:chgData name="Kajsa Liljegren" userId="797c8925-a2e9-4240-91aa-eb6060547955" providerId="ADAL" clId="{A2359B97-4DB4-D640-A305-AB082A8D521E}" dt="2024-09-17T11:03:51.755" v="272"/>
          <ac:spMkLst>
            <pc:docMk/>
            <pc:sldMk cId="40779682" sldId="573"/>
            <ac:spMk id="8" creationId="{D44AD9D1-F847-0DAF-4D27-D90F726B9355}"/>
          </ac:spMkLst>
        </pc:spChg>
        <pc:spChg chg="mod">
          <ac:chgData name="Kajsa Liljegren" userId="797c8925-a2e9-4240-91aa-eb6060547955" providerId="ADAL" clId="{A2359B97-4DB4-D640-A305-AB082A8D521E}" dt="2024-09-17T11:03:56.731" v="275" actId="1037"/>
          <ac:spMkLst>
            <pc:docMk/>
            <pc:sldMk cId="40779682" sldId="573"/>
            <ac:spMk id="11" creationId="{FD4199A6-4F98-AE44-AB8E-F94AD4C8FDDD}"/>
          </ac:spMkLst>
        </pc:spChg>
        <pc:spChg chg="del mod">
          <ac:chgData name="Kajsa Liljegren" userId="797c8925-a2e9-4240-91aa-eb6060547955" providerId="ADAL" clId="{A2359B97-4DB4-D640-A305-AB082A8D521E}" dt="2024-09-17T11:03:51.409" v="271" actId="478"/>
          <ac:spMkLst>
            <pc:docMk/>
            <pc:sldMk cId="40779682" sldId="573"/>
            <ac:spMk id="23" creationId="{F2F7A238-CA19-1C1A-8723-1D003072EE47}"/>
          </ac:spMkLst>
        </pc:spChg>
        <pc:spChg chg="mod">
          <ac:chgData name="Kajsa Liljegren" userId="797c8925-a2e9-4240-91aa-eb6060547955" providerId="ADAL" clId="{A2359B97-4DB4-D640-A305-AB082A8D521E}" dt="2024-09-17T11:04:19.124" v="287" actId="1036"/>
          <ac:spMkLst>
            <pc:docMk/>
            <pc:sldMk cId="40779682" sldId="573"/>
            <ac:spMk id="24" creationId="{750F6D4B-A795-90F7-E461-410C9DA0AB93}"/>
          </ac:spMkLst>
        </pc:spChg>
        <pc:graphicFrameChg chg="mod">
          <ac:chgData name="Kajsa Liljegren" userId="797c8925-a2e9-4240-91aa-eb6060547955" providerId="ADAL" clId="{A2359B97-4DB4-D640-A305-AB082A8D521E}" dt="2024-09-17T11:09:10.090" v="367" actId="1076"/>
          <ac:graphicFrameMkLst>
            <pc:docMk/>
            <pc:sldMk cId="40779682" sldId="573"/>
            <ac:graphicFrameMk id="16" creationId="{6C47081F-283E-3DB2-E353-52D374F90007}"/>
          </ac:graphicFrameMkLst>
        </pc:graphicFrameChg>
        <pc:graphicFrameChg chg="mod">
          <ac:chgData name="Kajsa Liljegren" userId="797c8925-a2e9-4240-91aa-eb6060547955" providerId="ADAL" clId="{A2359B97-4DB4-D640-A305-AB082A8D521E}" dt="2024-09-17T10:55:25.378" v="200" actId="1076"/>
          <ac:graphicFrameMkLst>
            <pc:docMk/>
            <pc:sldMk cId="40779682" sldId="573"/>
            <ac:graphicFrameMk id="18" creationId="{EC79068C-8D0D-0E43-D2DA-78A3D1DCD5F2}"/>
          </ac:graphicFrameMkLst>
        </pc:graphicFrameChg>
      </pc:sldChg>
      <pc:sldChg chg="modSp mod setBg">
        <pc:chgData name="Kajsa Liljegren" userId="797c8925-a2e9-4240-91aa-eb6060547955" providerId="ADAL" clId="{A2359B97-4DB4-D640-A305-AB082A8D521E}" dt="2024-09-17T11:08:49.932" v="366" actId="207"/>
        <pc:sldMkLst>
          <pc:docMk/>
          <pc:sldMk cId="2800210680" sldId="1420"/>
        </pc:sldMkLst>
        <pc:spChg chg="mod">
          <ac:chgData name="Kajsa Liljegren" userId="797c8925-a2e9-4240-91aa-eb6060547955" providerId="ADAL" clId="{A2359B97-4DB4-D640-A305-AB082A8D521E}" dt="2024-09-17T11:08:49.932" v="366" actId="207"/>
          <ac:spMkLst>
            <pc:docMk/>
            <pc:sldMk cId="2800210680" sldId="1420"/>
            <ac:spMk id="5" creationId="{13B09F37-6EF3-1747-9A9F-E86FED16F2E3}"/>
          </ac:spMkLst>
        </pc:spChg>
      </pc:sldChg>
      <pc:sldChg chg="modSp mod setBg">
        <pc:chgData name="Kajsa Liljegren" userId="797c8925-a2e9-4240-91aa-eb6060547955" providerId="ADAL" clId="{A2359B97-4DB4-D640-A305-AB082A8D521E}" dt="2024-09-17T11:07:38.953" v="360" actId="14100"/>
        <pc:sldMkLst>
          <pc:docMk/>
          <pc:sldMk cId="3503208691" sldId="2147198024"/>
        </pc:sldMkLst>
        <pc:picChg chg="mod">
          <ac:chgData name="Kajsa Liljegren" userId="797c8925-a2e9-4240-91aa-eb6060547955" providerId="ADAL" clId="{A2359B97-4DB4-D640-A305-AB082A8D521E}" dt="2024-09-17T11:07:38.953" v="360" actId="14100"/>
          <ac:picMkLst>
            <pc:docMk/>
            <pc:sldMk cId="3503208691" sldId="2147198024"/>
            <ac:picMk id="3" creationId="{3B3B140A-24E8-B5E4-962E-303FE2D35893}"/>
          </ac:picMkLst>
        </pc:picChg>
      </pc:sldChg>
      <pc:sldChg chg="addSp delSp modSp mod setBg">
        <pc:chgData name="Kajsa Liljegren" userId="797c8925-a2e9-4240-91aa-eb6060547955" providerId="ADAL" clId="{A2359B97-4DB4-D640-A305-AB082A8D521E}" dt="2024-10-21T11:04:09.147" v="411"/>
        <pc:sldMkLst>
          <pc:docMk/>
          <pc:sldMk cId="232280331" sldId="2147198037"/>
        </pc:sldMkLst>
        <pc:spChg chg="del mod">
          <ac:chgData name="Kajsa Liljegren" userId="797c8925-a2e9-4240-91aa-eb6060547955" providerId="ADAL" clId="{A2359B97-4DB4-D640-A305-AB082A8D521E}" dt="2024-09-17T12:19:21.799" v="372" actId="478"/>
          <ac:spMkLst>
            <pc:docMk/>
            <pc:sldMk cId="232280331" sldId="2147198037"/>
            <ac:spMk id="7" creationId="{60697893-6FDA-C0A2-D709-D0AF96A6D839}"/>
          </ac:spMkLst>
        </pc:spChg>
        <pc:spChg chg="add mod">
          <ac:chgData name="Kajsa Liljegren" userId="797c8925-a2e9-4240-91aa-eb6060547955" providerId="ADAL" clId="{A2359B97-4DB4-D640-A305-AB082A8D521E}" dt="2024-09-17T11:03:23.437" v="261"/>
          <ac:spMkLst>
            <pc:docMk/>
            <pc:sldMk cId="232280331" sldId="2147198037"/>
            <ac:spMk id="8" creationId="{EC44BD5B-D862-5B88-D5F5-152F47452DEA}"/>
          </ac:spMkLst>
        </pc:spChg>
        <pc:spChg chg="del">
          <ac:chgData name="Kajsa Liljegren" userId="797c8925-a2e9-4240-91aa-eb6060547955" providerId="ADAL" clId="{A2359B97-4DB4-D640-A305-AB082A8D521E}" dt="2024-10-21T11:04:08.591" v="410" actId="478"/>
          <ac:spMkLst>
            <pc:docMk/>
            <pc:sldMk cId="232280331" sldId="2147198037"/>
            <ac:spMk id="9" creationId="{0C775817-8275-5027-6097-323640E6A73E}"/>
          </ac:spMkLst>
        </pc:spChg>
        <pc:spChg chg="add del mod">
          <ac:chgData name="Kajsa Liljegren" userId="797c8925-a2e9-4240-91aa-eb6060547955" providerId="ADAL" clId="{A2359B97-4DB4-D640-A305-AB082A8D521E}" dt="2024-09-17T11:04:54.845" v="299" actId="478"/>
          <ac:spMkLst>
            <pc:docMk/>
            <pc:sldMk cId="232280331" sldId="2147198037"/>
            <ac:spMk id="10" creationId="{595B39D2-50FC-5DF1-4027-A7D0C32A074B}"/>
          </ac:spMkLst>
        </pc:spChg>
        <pc:spChg chg="add mod">
          <ac:chgData name="Kajsa Liljegren" userId="797c8925-a2e9-4240-91aa-eb6060547955" providerId="ADAL" clId="{A2359B97-4DB4-D640-A305-AB082A8D521E}" dt="2024-09-17T12:19:22.500" v="373"/>
          <ac:spMkLst>
            <pc:docMk/>
            <pc:sldMk cId="232280331" sldId="2147198037"/>
            <ac:spMk id="10" creationId="{AEC3E20C-AF86-3A71-E7E9-7EF034F7F17A}"/>
          </ac:spMkLst>
        </pc:spChg>
        <pc:spChg chg="mod">
          <ac:chgData name="Kajsa Liljegren" userId="797c8925-a2e9-4240-91aa-eb6060547955" providerId="ADAL" clId="{A2359B97-4DB4-D640-A305-AB082A8D521E}" dt="2024-09-17T10:58:49.459" v="234" actId="1076"/>
          <ac:spMkLst>
            <pc:docMk/>
            <pc:sldMk cId="232280331" sldId="2147198037"/>
            <ac:spMk id="11" creationId="{FD4199A6-4F98-AE44-AB8E-F94AD4C8FDDD}"/>
          </ac:spMkLst>
        </pc:spChg>
        <pc:spChg chg="add mod">
          <ac:chgData name="Kajsa Liljegren" userId="797c8925-a2e9-4240-91aa-eb6060547955" providerId="ADAL" clId="{A2359B97-4DB4-D640-A305-AB082A8D521E}" dt="2024-10-21T11:04:09.147" v="411"/>
          <ac:spMkLst>
            <pc:docMk/>
            <pc:sldMk cId="232280331" sldId="2147198037"/>
            <ac:spMk id="15" creationId="{B862976E-B54D-1AB9-9086-FFC8159A749F}"/>
          </ac:spMkLst>
        </pc:spChg>
        <pc:spChg chg="del mod">
          <ac:chgData name="Kajsa Liljegren" userId="797c8925-a2e9-4240-91aa-eb6060547955" providerId="ADAL" clId="{A2359B97-4DB4-D640-A305-AB082A8D521E}" dt="2024-09-17T11:03:23.013" v="260" actId="478"/>
          <ac:spMkLst>
            <pc:docMk/>
            <pc:sldMk cId="232280331" sldId="2147198037"/>
            <ac:spMk id="23" creationId="{F2F7A238-CA19-1C1A-8723-1D003072EE47}"/>
          </ac:spMkLst>
        </pc:spChg>
        <pc:spChg chg="mod">
          <ac:chgData name="Kajsa Liljegren" userId="797c8925-a2e9-4240-91aa-eb6060547955" providerId="ADAL" clId="{A2359B97-4DB4-D640-A305-AB082A8D521E}" dt="2024-09-17T10:58:49.459" v="234" actId="1076"/>
          <ac:spMkLst>
            <pc:docMk/>
            <pc:sldMk cId="232280331" sldId="2147198037"/>
            <ac:spMk id="24" creationId="{750F6D4B-A795-90F7-E461-410C9DA0AB93}"/>
          </ac:spMkLst>
        </pc:spChg>
        <pc:graphicFrameChg chg="mod">
          <ac:chgData name="Kajsa Liljegren" userId="797c8925-a2e9-4240-91aa-eb6060547955" providerId="ADAL" clId="{A2359B97-4DB4-D640-A305-AB082A8D521E}" dt="2024-09-17T11:09:36.042" v="370" actId="1076"/>
          <ac:graphicFrameMkLst>
            <pc:docMk/>
            <pc:sldMk cId="232280331" sldId="2147198037"/>
            <ac:graphicFrameMk id="6" creationId="{D095CB65-037F-A503-1838-010FE1F59AB5}"/>
          </ac:graphicFrameMkLst>
        </pc:graphicFrameChg>
        <pc:graphicFrameChg chg="mod">
          <ac:chgData name="Kajsa Liljegren" userId="797c8925-a2e9-4240-91aa-eb6060547955" providerId="ADAL" clId="{A2359B97-4DB4-D640-A305-AB082A8D521E}" dt="2024-09-17T11:09:39.141" v="371" actId="1076"/>
          <ac:graphicFrameMkLst>
            <pc:docMk/>
            <pc:sldMk cId="232280331" sldId="2147198037"/>
            <ac:graphicFrameMk id="16" creationId="{6C47081F-283E-3DB2-E353-52D374F90007}"/>
          </ac:graphicFrameMkLst>
        </pc:graphicFrameChg>
        <pc:picChg chg="del">
          <ac:chgData name="Kajsa Liljegren" userId="797c8925-a2e9-4240-91aa-eb6060547955" providerId="ADAL" clId="{A2359B97-4DB4-D640-A305-AB082A8D521E}" dt="2024-10-21T11:03:44.831" v="406" actId="478"/>
          <ac:picMkLst>
            <pc:docMk/>
            <pc:sldMk cId="232280331" sldId="2147198037"/>
            <ac:picMk id="3" creationId="{1AFA8B17-2B55-9DAB-F99F-FDC4B0BF4948}"/>
          </ac:picMkLst>
        </pc:picChg>
        <pc:picChg chg="add mod">
          <ac:chgData name="Kajsa Liljegren" userId="797c8925-a2e9-4240-91aa-eb6060547955" providerId="ADAL" clId="{A2359B97-4DB4-D640-A305-AB082A8D521E}" dt="2024-10-21T11:03:47.772" v="408"/>
          <ac:picMkLst>
            <pc:docMk/>
            <pc:sldMk cId="232280331" sldId="2147198037"/>
            <ac:picMk id="7" creationId="{727807CB-34EA-B48C-FBAC-612732B3649E}"/>
          </ac:picMkLst>
        </pc:picChg>
        <pc:picChg chg="add mod">
          <ac:chgData name="Kajsa Liljegren" userId="797c8925-a2e9-4240-91aa-eb6060547955" providerId="ADAL" clId="{A2359B97-4DB4-D640-A305-AB082A8D521E}" dt="2024-10-21T11:03:57.960" v="409"/>
          <ac:picMkLst>
            <pc:docMk/>
            <pc:sldMk cId="232280331" sldId="2147198037"/>
            <ac:picMk id="13" creationId="{09CEE7B8-D0F4-E001-F66B-A458A14F53CF}"/>
          </ac:picMkLst>
        </pc:picChg>
        <pc:picChg chg="add mod">
          <ac:chgData name="Kajsa Liljegren" userId="797c8925-a2e9-4240-91aa-eb6060547955" providerId="ADAL" clId="{A2359B97-4DB4-D640-A305-AB082A8D521E}" dt="2024-10-21T11:03:57.960" v="409"/>
          <ac:picMkLst>
            <pc:docMk/>
            <pc:sldMk cId="232280331" sldId="2147198037"/>
            <ac:picMk id="14" creationId="{98EE2E56-BCC1-EDDE-8A8D-FC294512AB4E}"/>
          </ac:picMkLst>
        </pc:picChg>
        <pc:picChg chg="del">
          <ac:chgData name="Kajsa Liljegren" userId="797c8925-a2e9-4240-91aa-eb6060547955" providerId="ADAL" clId="{A2359B97-4DB4-D640-A305-AB082A8D521E}" dt="2024-10-21T11:03:46.928" v="407" actId="478"/>
          <ac:picMkLst>
            <pc:docMk/>
            <pc:sldMk cId="232280331" sldId="2147198037"/>
            <ac:picMk id="28" creationId="{745C1C77-7BA5-9C33-4653-47122AE63DD5}"/>
          </ac:picMkLst>
        </pc:picChg>
      </pc:sldChg>
      <pc:sldChg chg="addSp delSp modSp mod setBg">
        <pc:chgData name="Kajsa Liljegren" userId="797c8925-a2e9-4240-91aa-eb6060547955" providerId="ADAL" clId="{A2359B97-4DB4-D640-A305-AB082A8D521E}" dt="2024-10-21T11:04:58.262" v="418" actId="1076"/>
        <pc:sldMkLst>
          <pc:docMk/>
          <pc:sldMk cId="2247670524" sldId="2147198043"/>
        </pc:sldMkLst>
        <pc:spChg chg="add del mod">
          <ac:chgData name="Kajsa Liljegren" userId="797c8925-a2e9-4240-91aa-eb6060547955" providerId="ADAL" clId="{A2359B97-4DB4-D640-A305-AB082A8D521E}" dt="2024-09-17T11:05:13.883" v="308" actId="478"/>
          <ac:spMkLst>
            <pc:docMk/>
            <pc:sldMk cId="2247670524" sldId="2147198043"/>
            <ac:spMk id="5" creationId="{CA93EAC3-F7AC-3644-C42F-D5118E3A560C}"/>
          </ac:spMkLst>
        </pc:spChg>
        <pc:spChg chg="del">
          <ac:chgData name="Kajsa Liljegren" userId="797c8925-a2e9-4240-91aa-eb6060547955" providerId="ADAL" clId="{A2359B97-4DB4-D640-A305-AB082A8D521E}" dt="2024-10-21T11:04:42.001" v="415" actId="478"/>
          <ac:spMkLst>
            <pc:docMk/>
            <pc:sldMk cId="2247670524" sldId="2147198043"/>
            <ac:spMk id="6" creationId="{02E011F9-2E83-6C76-C92F-6D0028A4D173}"/>
          </ac:spMkLst>
        </pc:spChg>
        <pc:spChg chg="add mod">
          <ac:chgData name="Kajsa Liljegren" userId="797c8925-a2e9-4240-91aa-eb6060547955" providerId="ADAL" clId="{A2359B97-4DB4-D640-A305-AB082A8D521E}" dt="2024-10-21T11:04:42.480" v="416"/>
          <ac:spMkLst>
            <pc:docMk/>
            <pc:sldMk cId="2247670524" sldId="2147198043"/>
            <ac:spMk id="8" creationId="{50A0B206-C504-6F0B-52AC-B8E699B911C0}"/>
          </ac:spMkLst>
        </pc:spChg>
        <pc:spChg chg="mod">
          <ac:chgData name="Kajsa Liljegren" userId="797c8925-a2e9-4240-91aa-eb6060547955" providerId="ADAL" clId="{A2359B97-4DB4-D640-A305-AB082A8D521E}" dt="2024-09-17T11:03:13.998" v="259" actId="1038"/>
          <ac:spMkLst>
            <pc:docMk/>
            <pc:sldMk cId="2247670524" sldId="2147198043"/>
            <ac:spMk id="11" creationId="{FD4199A6-4F98-AE44-AB8E-F94AD4C8FDDD}"/>
          </ac:spMkLst>
        </pc:spChg>
        <pc:spChg chg="mod">
          <ac:chgData name="Kajsa Liljegren" userId="797c8925-a2e9-4240-91aa-eb6060547955" providerId="ADAL" clId="{A2359B97-4DB4-D640-A305-AB082A8D521E}" dt="2024-09-17T11:03:04.308" v="253" actId="1038"/>
          <ac:spMkLst>
            <pc:docMk/>
            <pc:sldMk cId="2247670524" sldId="2147198043"/>
            <ac:spMk id="23" creationId="{F2F7A238-CA19-1C1A-8723-1D003072EE47}"/>
          </ac:spMkLst>
        </pc:spChg>
        <pc:spChg chg="mod">
          <ac:chgData name="Kajsa Liljegren" userId="797c8925-a2e9-4240-91aa-eb6060547955" providerId="ADAL" clId="{A2359B97-4DB4-D640-A305-AB082A8D521E}" dt="2024-09-17T11:05:10.730" v="307" actId="1036"/>
          <ac:spMkLst>
            <pc:docMk/>
            <pc:sldMk cId="2247670524" sldId="2147198043"/>
            <ac:spMk id="24" creationId="{750F6D4B-A795-90F7-E461-410C9DA0AB93}"/>
          </ac:spMkLst>
        </pc:spChg>
        <pc:graphicFrameChg chg="mod">
          <ac:chgData name="Kajsa Liljegren" userId="797c8925-a2e9-4240-91aa-eb6060547955" providerId="ADAL" clId="{A2359B97-4DB4-D640-A305-AB082A8D521E}" dt="2024-09-17T10:59:34.576" v="237" actId="14100"/>
          <ac:graphicFrameMkLst>
            <pc:docMk/>
            <pc:sldMk cId="2247670524" sldId="2147198043"/>
            <ac:graphicFrameMk id="17" creationId="{2778CFF6-32A1-0D4E-E13C-CAD27334B9FE}"/>
          </ac:graphicFrameMkLst>
        </pc:graphicFrameChg>
        <pc:graphicFrameChg chg="mod">
          <ac:chgData name="Kajsa Liljegren" userId="797c8925-a2e9-4240-91aa-eb6060547955" providerId="ADAL" clId="{A2359B97-4DB4-D640-A305-AB082A8D521E}" dt="2024-09-17T11:02:53.028" v="247" actId="167"/>
          <ac:graphicFrameMkLst>
            <pc:docMk/>
            <pc:sldMk cId="2247670524" sldId="2147198043"/>
            <ac:graphicFrameMk id="19" creationId="{0DE396B3-29FF-EB2B-7E8E-2C2886D7EC46}"/>
          </ac:graphicFrameMkLst>
        </pc:graphicFrameChg>
        <pc:picChg chg="del">
          <ac:chgData name="Kajsa Liljegren" userId="797c8925-a2e9-4240-91aa-eb6060547955" providerId="ADAL" clId="{A2359B97-4DB4-D640-A305-AB082A8D521E}" dt="2024-10-21T11:04:29.764" v="412" actId="478"/>
          <ac:picMkLst>
            <pc:docMk/>
            <pc:sldMk cId="2247670524" sldId="2147198043"/>
            <ac:picMk id="3" creationId="{1AFA8B17-2B55-9DAB-F99F-FDC4B0BF4948}"/>
          </ac:picMkLst>
        </pc:picChg>
        <pc:picChg chg="add mod">
          <ac:chgData name="Kajsa Liljegren" userId="797c8925-a2e9-4240-91aa-eb6060547955" providerId="ADAL" clId="{A2359B97-4DB4-D640-A305-AB082A8D521E}" dt="2024-10-21T11:04:58.262" v="418" actId="1076"/>
          <ac:picMkLst>
            <pc:docMk/>
            <pc:sldMk cId="2247670524" sldId="2147198043"/>
            <ac:picMk id="5" creationId="{1F88D3DA-42B1-5330-0B70-5EEBAC85252A}"/>
          </ac:picMkLst>
        </pc:picChg>
        <pc:picChg chg="add mod">
          <ac:chgData name="Kajsa Liljegren" userId="797c8925-a2e9-4240-91aa-eb6060547955" providerId="ADAL" clId="{A2359B97-4DB4-D640-A305-AB082A8D521E}" dt="2024-10-21T11:04:58.262" v="418" actId="1076"/>
          <ac:picMkLst>
            <pc:docMk/>
            <pc:sldMk cId="2247670524" sldId="2147198043"/>
            <ac:picMk id="7" creationId="{828454BD-7219-B3AC-3CAA-F9F12295EFF4}"/>
          </ac:picMkLst>
        </pc:picChg>
        <pc:picChg chg="del">
          <ac:chgData name="Kajsa Liljegren" userId="797c8925-a2e9-4240-91aa-eb6060547955" providerId="ADAL" clId="{A2359B97-4DB4-D640-A305-AB082A8D521E}" dt="2024-10-21T11:04:32.781" v="413" actId="478"/>
          <ac:picMkLst>
            <pc:docMk/>
            <pc:sldMk cId="2247670524" sldId="2147198043"/>
            <ac:picMk id="28" creationId="{745C1C77-7BA5-9C33-4653-47122AE63DD5}"/>
          </ac:picMkLst>
        </pc:picChg>
      </pc:sldChg>
      <pc:sldChg chg="addSp delSp modSp mod setBg">
        <pc:chgData name="Kajsa Liljegren" userId="797c8925-a2e9-4240-91aa-eb6060547955" providerId="ADAL" clId="{A2359B97-4DB4-D640-A305-AB082A8D521E}" dt="2024-10-21T11:05:44.993" v="427" actId="1076"/>
        <pc:sldMkLst>
          <pc:docMk/>
          <pc:sldMk cId="393230926" sldId="2147198044"/>
        </pc:sldMkLst>
        <pc:spChg chg="add mod">
          <ac:chgData name="Kajsa Liljegren" userId="797c8925-a2e9-4240-91aa-eb6060547955" providerId="ADAL" clId="{A2359B97-4DB4-D640-A305-AB082A8D521E}" dt="2024-09-17T11:05:29.600" v="310"/>
          <ac:spMkLst>
            <pc:docMk/>
            <pc:sldMk cId="393230926" sldId="2147198044"/>
            <ac:spMk id="6" creationId="{CDDCD1D1-6B30-05E8-24A0-457413B97F91}"/>
          </ac:spMkLst>
        </pc:spChg>
        <pc:spChg chg="mod">
          <ac:chgData name="Kajsa Liljegren" userId="797c8925-a2e9-4240-91aa-eb6060547955" providerId="ADAL" clId="{A2359B97-4DB4-D640-A305-AB082A8D521E}" dt="2024-10-21T11:05:44.993" v="427" actId="1076"/>
          <ac:spMkLst>
            <pc:docMk/>
            <pc:sldMk cId="393230926" sldId="2147198044"/>
            <ac:spMk id="7" creationId="{0AF0F110-97FD-7F57-91E2-B9AB9968A02B}"/>
          </ac:spMkLst>
        </pc:spChg>
        <pc:spChg chg="add mod">
          <ac:chgData name="Kajsa Liljegren" userId="797c8925-a2e9-4240-91aa-eb6060547955" providerId="ADAL" clId="{A2359B97-4DB4-D640-A305-AB082A8D521E}" dt="2024-09-17T12:19:35.135" v="376"/>
          <ac:spMkLst>
            <pc:docMk/>
            <pc:sldMk cId="393230926" sldId="2147198044"/>
            <ac:spMk id="8" creationId="{63D0D33B-BA57-DF38-2F26-2B966D569159}"/>
          </ac:spMkLst>
        </pc:spChg>
        <pc:spChg chg="del">
          <ac:chgData name="Kajsa Liljegren" userId="797c8925-a2e9-4240-91aa-eb6060547955" providerId="ADAL" clId="{A2359B97-4DB4-D640-A305-AB082A8D521E}" dt="2024-10-21T11:05:22.075" v="424" actId="478"/>
          <ac:spMkLst>
            <pc:docMk/>
            <pc:sldMk cId="393230926" sldId="2147198044"/>
            <ac:spMk id="10" creationId="{A4F43B6E-6BEB-3CC5-0994-E4EDEC00D112}"/>
          </ac:spMkLst>
        </pc:spChg>
        <pc:spChg chg="mod">
          <ac:chgData name="Kajsa Liljegren" userId="797c8925-a2e9-4240-91aa-eb6060547955" providerId="ADAL" clId="{A2359B97-4DB4-D640-A305-AB082A8D521E}" dt="2024-09-17T11:06:25.912" v="358" actId="1038"/>
          <ac:spMkLst>
            <pc:docMk/>
            <pc:sldMk cId="393230926" sldId="2147198044"/>
            <ac:spMk id="11" creationId="{FD4199A6-4F98-AE44-AB8E-F94AD4C8FDDD}"/>
          </ac:spMkLst>
        </pc:spChg>
        <pc:spChg chg="add del mod">
          <ac:chgData name="Kajsa Liljegren" userId="797c8925-a2e9-4240-91aa-eb6060547955" providerId="ADAL" clId="{A2359B97-4DB4-D640-A305-AB082A8D521E}" dt="2024-09-17T11:06:11.523" v="353" actId="478"/>
          <ac:spMkLst>
            <pc:docMk/>
            <pc:sldMk cId="393230926" sldId="2147198044"/>
            <ac:spMk id="14" creationId="{C6070FA2-552A-AE32-D411-819E8E9B7075}"/>
          </ac:spMkLst>
        </pc:spChg>
        <pc:spChg chg="add mod">
          <ac:chgData name="Kajsa Liljegren" userId="797c8925-a2e9-4240-91aa-eb6060547955" providerId="ADAL" clId="{A2359B97-4DB4-D640-A305-AB082A8D521E}" dt="2024-09-17T11:06:11.969" v="354"/>
          <ac:spMkLst>
            <pc:docMk/>
            <pc:sldMk cId="393230926" sldId="2147198044"/>
            <ac:spMk id="15" creationId="{006F7CA7-587A-6E50-3028-A8E2B6283509}"/>
          </ac:spMkLst>
        </pc:spChg>
        <pc:spChg chg="add mod">
          <ac:chgData name="Kajsa Liljegren" userId="797c8925-a2e9-4240-91aa-eb6060547955" providerId="ADAL" clId="{A2359B97-4DB4-D640-A305-AB082A8D521E}" dt="2024-10-21T11:05:33.033" v="425"/>
          <ac:spMkLst>
            <pc:docMk/>
            <pc:sldMk cId="393230926" sldId="2147198044"/>
            <ac:spMk id="17" creationId="{63516257-6A7B-44E6-4453-EC1D70F5BB00}"/>
          </ac:spMkLst>
        </pc:spChg>
        <pc:spChg chg="del mod">
          <ac:chgData name="Kajsa Liljegren" userId="797c8925-a2e9-4240-91aa-eb6060547955" providerId="ADAL" clId="{A2359B97-4DB4-D640-A305-AB082A8D521E}" dt="2024-09-17T11:05:29.219" v="309" actId="478"/>
          <ac:spMkLst>
            <pc:docMk/>
            <pc:sldMk cId="393230926" sldId="2147198044"/>
            <ac:spMk id="23" creationId="{F2F7A238-CA19-1C1A-8723-1D003072EE47}"/>
          </ac:spMkLst>
        </pc:spChg>
        <pc:spChg chg="add del mod">
          <ac:chgData name="Kajsa Liljegren" userId="797c8925-a2e9-4240-91aa-eb6060547955" providerId="ADAL" clId="{A2359B97-4DB4-D640-A305-AB082A8D521E}" dt="2024-09-17T11:06:08.650" v="352" actId="21"/>
          <ac:spMkLst>
            <pc:docMk/>
            <pc:sldMk cId="393230926" sldId="2147198044"/>
            <ac:spMk id="24" creationId="{750F6D4B-A795-90F7-E461-410C9DA0AB93}"/>
          </ac:spMkLst>
        </pc:spChg>
        <pc:graphicFrameChg chg="mod">
          <ac:chgData name="Kajsa Liljegren" userId="797c8925-a2e9-4240-91aa-eb6060547955" providerId="ADAL" clId="{A2359B97-4DB4-D640-A305-AB082A8D521E}" dt="2024-10-21T11:05:41.346" v="426" actId="1076"/>
          <ac:graphicFrameMkLst>
            <pc:docMk/>
            <pc:sldMk cId="393230926" sldId="2147198044"/>
            <ac:graphicFrameMk id="9" creationId="{1A04685D-DCA0-C57F-C1D1-105EE20FD465}"/>
          </ac:graphicFrameMkLst>
        </pc:graphicFrameChg>
        <pc:picChg chg="del">
          <ac:chgData name="Kajsa Liljegren" userId="797c8925-a2e9-4240-91aa-eb6060547955" providerId="ADAL" clId="{A2359B97-4DB4-D640-A305-AB082A8D521E}" dt="2024-10-21T11:05:03.756" v="419" actId="478"/>
          <ac:picMkLst>
            <pc:docMk/>
            <pc:sldMk cId="393230926" sldId="2147198044"/>
            <ac:picMk id="3" creationId="{1AFA8B17-2B55-9DAB-F99F-FDC4B0BF4948}"/>
          </ac:picMkLst>
        </pc:picChg>
        <pc:picChg chg="add mod">
          <ac:chgData name="Kajsa Liljegren" userId="797c8925-a2e9-4240-91aa-eb6060547955" providerId="ADAL" clId="{A2359B97-4DB4-D640-A305-AB082A8D521E}" dt="2024-10-21T11:05:14.500" v="422"/>
          <ac:picMkLst>
            <pc:docMk/>
            <pc:sldMk cId="393230926" sldId="2147198044"/>
            <ac:picMk id="14" creationId="{B55245EC-2BA8-5419-71A6-F8ECBBE12840}"/>
          </ac:picMkLst>
        </pc:picChg>
        <pc:picChg chg="add mod">
          <ac:chgData name="Kajsa Liljegren" userId="797c8925-a2e9-4240-91aa-eb6060547955" providerId="ADAL" clId="{A2359B97-4DB4-D640-A305-AB082A8D521E}" dt="2024-10-21T11:05:14.500" v="422"/>
          <ac:picMkLst>
            <pc:docMk/>
            <pc:sldMk cId="393230926" sldId="2147198044"/>
            <ac:picMk id="16" creationId="{BE9E7013-2EEF-2B62-90F6-9FF9322C988A}"/>
          </ac:picMkLst>
        </pc:picChg>
        <pc:picChg chg="del">
          <ac:chgData name="Kajsa Liljegren" userId="797c8925-a2e9-4240-91aa-eb6060547955" providerId="ADAL" clId="{A2359B97-4DB4-D640-A305-AB082A8D521E}" dt="2024-10-21T11:05:13.945" v="421" actId="478"/>
          <ac:picMkLst>
            <pc:docMk/>
            <pc:sldMk cId="393230926" sldId="2147198044"/>
            <ac:picMk id="28" creationId="{745C1C77-7BA5-9C33-4653-47122AE63DD5}"/>
          </ac:picMkLst>
        </pc:picChg>
      </pc:sldChg>
      <pc:sldChg chg="setBg">
        <pc:chgData name="Kajsa Liljegren" userId="797c8925-a2e9-4240-91aa-eb6060547955" providerId="ADAL" clId="{A2359B97-4DB4-D640-A305-AB082A8D521E}" dt="2024-09-17T08:17:52.371" v="113"/>
        <pc:sldMkLst>
          <pc:docMk/>
          <pc:sldMk cId="1913075795" sldId="2147198048"/>
        </pc:sldMkLst>
      </pc:sldChg>
      <pc:sldChg chg="modSp mod setBg">
        <pc:chgData name="Kajsa Liljegren" userId="797c8925-a2e9-4240-91aa-eb6060547955" providerId="ADAL" clId="{A2359B97-4DB4-D640-A305-AB082A8D521E}" dt="2024-09-17T11:08:22.872" v="365" actId="14100"/>
        <pc:sldMkLst>
          <pc:docMk/>
          <pc:sldMk cId="1713570646" sldId="2147198049"/>
        </pc:sldMkLst>
        <pc:graphicFrameChg chg="mod">
          <ac:chgData name="Kajsa Liljegren" userId="797c8925-a2e9-4240-91aa-eb6060547955" providerId="ADAL" clId="{A2359B97-4DB4-D640-A305-AB082A8D521E}" dt="2024-09-17T11:08:22.872" v="365" actId="14100"/>
          <ac:graphicFrameMkLst>
            <pc:docMk/>
            <pc:sldMk cId="1713570646" sldId="2147198049"/>
            <ac:graphicFrameMk id="7" creationId="{B48F017B-59D8-47D4-B0D2-19569E0D60B3}"/>
          </ac:graphicFrameMkLst>
        </pc:graphicFrameChg>
      </pc:sldChg>
      <pc:sldChg chg="setBg">
        <pc:chgData name="Kajsa Liljegren" userId="797c8925-a2e9-4240-91aa-eb6060547955" providerId="ADAL" clId="{A2359B97-4DB4-D640-A305-AB082A8D521E}" dt="2024-09-17T08:17:42.170" v="111"/>
        <pc:sldMkLst>
          <pc:docMk/>
          <pc:sldMk cId="2605209590" sldId="2147198050"/>
        </pc:sldMkLst>
      </pc:sldChg>
      <pc:sldChg chg="addSp delSp modSp mod setBg">
        <pc:chgData name="Kajsa Liljegren" userId="797c8925-a2e9-4240-91aa-eb6060547955" providerId="ADAL" clId="{A2359B97-4DB4-D640-A305-AB082A8D521E}" dt="2024-10-21T11:03:29.057" v="405"/>
        <pc:sldMkLst>
          <pc:docMk/>
          <pc:sldMk cId="4096371538" sldId="2147198054"/>
        </pc:sldMkLst>
        <pc:spChg chg="add mod">
          <ac:chgData name="Kajsa Liljegren" userId="797c8925-a2e9-4240-91aa-eb6060547955" providerId="ADAL" clId="{A2359B97-4DB4-D640-A305-AB082A8D521E}" dt="2024-09-17T11:03:34.312" v="263"/>
          <ac:spMkLst>
            <pc:docMk/>
            <pc:sldMk cId="4096371538" sldId="2147198054"/>
            <ac:spMk id="6" creationId="{098E95B3-84EA-9483-0D58-CDF8098E5038}"/>
          </ac:spMkLst>
        </pc:spChg>
        <pc:spChg chg="add mod">
          <ac:chgData name="Kajsa Liljegren" userId="797c8925-a2e9-4240-91aa-eb6060547955" providerId="ADAL" clId="{A2359B97-4DB4-D640-A305-AB082A8D521E}" dt="2024-09-17T12:19:27.962" v="375"/>
          <ac:spMkLst>
            <pc:docMk/>
            <pc:sldMk cId="4096371538" sldId="2147198054"/>
            <ac:spMk id="7" creationId="{CE326EB3-A072-8097-BE6B-23A49E93618B}"/>
          </ac:spMkLst>
        </pc:spChg>
        <pc:spChg chg="add del mod">
          <ac:chgData name="Kajsa Liljegren" userId="797c8925-a2e9-4240-91aa-eb6060547955" providerId="ADAL" clId="{A2359B97-4DB4-D640-A305-AB082A8D521E}" dt="2024-09-17T11:04:34.514" v="297" actId="478"/>
          <ac:spMkLst>
            <pc:docMk/>
            <pc:sldMk cId="4096371538" sldId="2147198054"/>
            <ac:spMk id="7" creationId="{F64A52D6-8D63-588C-1688-BDE48054EA3D}"/>
          </ac:spMkLst>
        </pc:spChg>
        <pc:spChg chg="mod">
          <ac:chgData name="Kajsa Liljegren" userId="797c8925-a2e9-4240-91aa-eb6060547955" providerId="ADAL" clId="{A2359B97-4DB4-D640-A305-AB082A8D521E}" dt="2024-09-17T11:04:10.081" v="281" actId="1035"/>
          <ac:spMkLst>
            <pc:docMk/>
            <pc:sldMk cId="4096371538" sldId="2147198054"/>
            <ac:spMk id="11" creationId="{FD4199A6-4F98-AE44-AB8E-F94AD4C8FDDD}"/>
          </ac:spMkLst>
        </pc:spChg>
        <pc:spChg chg="mod">
          <ac:chgData name="Kajsa Liljegren" userId="797c8925-a2e9-4240-91aa-eb6060547955" providerId="ADAL" clId="{A2359B97-4DB4-D640-A305-AB082A8D521E}" dt="2024-10-21T11:00:23.620" v="377"/>
          <ac:spMkLst>
            <pc:docMk/>
            <pc:sldMk cId="4096371538" sldId="2147198054"/>
            <ac:spMk id="14" creationId="{F02D1481-593A-9ABB-B0DB-A3562EF858BD}"/>
          </ac:spMkLst>
        </pc:spChg>
        <pc:spChg chg="del">
          <ac:chgData name="Kajsa Liljegren" userId="797c8925-a2e9-4240-91aa-eb6060547955" providerId="ADAL" clId="{A2359B97-4DB4-D640-A305-AB082A8D521E}" dt="2024-10-21T11:03:28.609" v="404" actId="478"/>
          <ac:spMkLst>
            <pc:docMk/>
            <pc:sldMk cId="4096371538" sldId="2147198054"/>
            <ac:spMk id="20" creationId="{7EA9B73D-1A9F-9B48-B3BC-4E2329EA2774}"/>
          </ac:spMkLst>
        </pc:spChg>
        <pc:spChg chg="add mod">
          <ac:chgData name="Kajsa Liljegren" userId="797c8925-a2e9-4240-91aa-eb6060547955" providerId="ADAL" clId="{A2359B97-4DB4-D640-A305-AB082A8D521E}" dt="2024-10-21T11:01:28.361" v="388"/>
          <ac:spMkLst>
            <pc:docMk/>
            <pc:sldMk cId="4096371538" sldId="2147198054"/>
            <ac:spMk id="23" creationId="{08422878-CE5A-CAEC-22B2-B4DF41B34F56}"/>
          </ac:spMkLst>
        </pc:spChg>
        <pc:spChg chg="del mod">
          <ac:chgData name="Kajsa Liljegren" userId="797c8925-a2e9-4240-91aa-eb6060547955" providerId="ADAL" clId="{A2359B97-4DB4-D640-A305-AB082A8D521E}" dt="2024-09-17T11:03:33.356" v="262" actId="478"/>
          <ac:spMkLst>
            <pc:docMk/>
            <pc:sldMk cId="4096371538" sldId="2147198054"/>
            <ac:spMk id="23" creationId="{F2F7A238-CA19-1C1A-8723-1D003072EE47}"/>
          </ac:spMkLst>
        </pc:spChg>
        <pc:spChg chg="mod">
          <ac:chgData name="Kajsa Liljegren" userId="797c8925-a2e9-4240-91aa-eb6060547955" providerId="ADAL" clId="{A2359B97-4DB4-D640-A305-AB082A8D521E}" dt="2024-09-17T11:04:29.284" v="295" actId="1036"/>
          <ac:spMkLst>
            <pc:docMk/>
            <pc:sldMk cId="4096371538" sldId="2147198054"/>
            <ac:spMk id="24" creationId="{750F6D4B-A795-90F7-E461-410C9DA0AB93}"/>
          </ac:spMkLst>
        </pc:spChg>
        <pc:spChg chg="add mod">
          <ac:chgData name="Kajsa Liljegren" userId="797c8925-a2e9-4240-91aa-eb6060547955" providerId="ADAL" clId="{A2359B97-4DB4-D640-A305-AB082A8D521E}" dt="2024-10-21T11:02:58.224" v="401" actId="1076"/>
          <ac:spMkLst>
            <pc:docMk/>
            <pc:sldMk cId="4096371538" sldId="2147198054"/>
            <ac:spMk id="28" creationId="{D4FCA1AC-860A-08DB-5774-E358DE973447}"/>
          </ac:spMkLst>
        </pc:spChg>
        <pc:spChg chg="del mod">
          <ac:chgData name="Kajsa Liljegren" userId="797c8925-a2e9-4240-91aa-eb6060547955" providerId="ADAL" clId="{A2359B97-4DB4-D640-A305-AB082A8D521E}" dt="2024-10-21T11:02:09.754" v="392" actId="478"/>
          <ac:spMkLst>
            <pc:docMk/>
            <pc:sldMk cId="4096371538" sldId="2147198054"/>
            <ac:spMk id="31" creationId="{F09771DA-AF93-9E41-540D-740818455049}"/>
          </ac:spMkLst>
        </pc:spChg>
        <pc:spChg chg="add mod">
          <ac:chgData name="Kajsa Liljegren" userId="797c8925-a2e9-4240-91aa-eb6060547955" providerId="ADAL" clId="{A2359B97-4DB4-D640-A305-AB082A8D521E}" dt="2024-10-21T11:03:29.057" v="405"/>
          <ac:spMkLst>
            <pc:docMk/>
            <pc:sldMk cId="4096371538" sldId="2147198054"/>
            <ac:spMk id="33" creationId="{7FC0CC2A-FD0C-9363-9607-A6C3C99671B5}"/>
          </ac:spMkLst>
        </pc:spChg>
        <pc:spChg chg="del mod">
          <ac:chgData name="Kajsa Liljegren" userId="797c8925-a2e9-4240-91aa-eb6060547955" providerId="ADAL" clId="{A2359B97-4DB4-D640-A305-AB082A8D521E}" dt="2024-09-17T12:19:27.535" v="374" actId="478"/>
          <ac:spMkLst>
            <pc:docMk/>
            <pc:sldMk cId="4096371538" sldId="2147198054"/>
            <ac:spMk id="39" creationId="{B8B32AF4-D357-C313-C714-F36488A5B44A}"/>
          </ac:spMkLst>
        </pc:spChg>
        <pc:grpChg chg="add mod">
          <ac:chgData name="Kajsa Liljegren" userId="797c8925-a2e9-4240-91aa-eb6060547955" providerId="ADAL" clId="{A2359B97-4DB4-D640-A305-AB082A8D521E}" dt="2024-10-21T11:00:23.620" v="377"/>
          <ac:grpSpMkLst>
            <pc:docMk/>
            <pc:sldMk cId="4096371538" sldId="2147198054"/>
            <ac:grpSpMk id="8" creationId="{1C564BD9-6B3C-7B00-A133-93F1625E2FB5}"/>
          </ac:grpSpMkLst>
        </pc:grpChg>
        <pc:graphicFrameChg chg="add del mod">
          <ac:chgData name="Kajsa Liljegren" userId="797c8925-a2e9-4240-91aa-eb6060547955" providerId="ADAL" clId="{A2359B97-4DB4-D640-A305-AB082A8D521E}" dt="2024-09-17T11:09:18.695" v="369" actId="478"/>
          <ac:graphicFrameMkLst>
            <pc:docMk/>
            <pc:sldMk cId="4096371538" sldId="2147198054"/>
            <ac:graphicFrameMk id="8" creationId="{8213E505-4A24-EC98-145A-EC12F1E851DC}"/>
          </ac:graphicFrameMkLst>
        </pc:graphicFrameChg>
        <pc:graphicFrameChg chg="mod">
          <ac:chgData name="Kajsa Liljegren" userId="797c8925-a2e9-4240-91aa-eb6060547955" providerId="ADAL" clId="{A2359B97-4DB4-D640-A305-AB082A8D521E}" dt="2024-10-21T11:03:10.024" v="403" actId="1076"/>
          <ac:graphicFrameMkLst>
            <pc:docMk/>
            <pc:sldMk cId="4096371538" sldId="2147198054"/>
            <ac:graphicFrameMk id="16" creationId="{6C47081F-283E-3DB2-E353-52D374F90007}"/>
          </ac:graphicFrameMkLst>
        </pc:graphicFrameChg>
        <pc:graphicFrameChg chg="mod">
          <ac:chgData name="Kajsa Liljegren" userId="797c8925-a2e9-4240-91aa-eb6060547955" providerId="ADAL" clId="{A2359B97-4DB4-D640-A305-AB082A8D521E}" dt="2024-09-17T10:57:08.327" v="207" actId="1076"/>
          <ac:graphicFrameMkLst>
            <pc:docMk/>
            <pc:sldMk cId="4096371538" sldId="2147198054"/>
            <ac:graphicFrameMk id="18" creationId="{EC79068C-8D0D-0E43-D2DA-78A3D1DCD5F2}"/>
          </ac:graphicFrameMkLst>
        </pc:graphicFrameChg>
        <pc:picChg chg="add del mod">
          <ac:chgData name="Kajsa Liljegren" userId="797c8925-a2e9-4240-91aa-eb6060547955" providerId="ADAL" clId="{A2359B97-4DB4-D640-A305-AB082A8D521E}" dt="2024-10-21T11:00:31.402" v="379" actId="21"/>
          <ac:picMkLst>
            <pc:docMk/>
            <pc:sldMk cId="4096371538" sldId="2147198054"/>
            <ac:picMk id="9" creationId="{0D4DE2A6-EB03-B24C-7B30-853638060A00}"/>
          </ac:picMkLst>
        </pc:picChg>
        <pc:picChg chg="add mod">
          <ac:chgData name="Kajsa Liljegren" userId="797c8925-a2e9-4240-91aa-eb6060547955" providerId="ADAL" clId="{A2359B97-4DB4-D640-A305-AB082A8D521E}" dt="2024-10-21T11:00:54.669" v="385" actId="1076"/>
          <ac:picMkLst>
            <pc:docMk/>
            <pc:sldMk cId="4096371538" sldId="2147198054"/>
            <ac:picMk id="19" creationId="{C6DF5B41-A1C4-8B58-52B4-76E3DA0B4A8A}"/>
          </ac:picMkLst>
        </pc:picChg>
        <pc:picChg chg="add mod">
          <ac:chgData name="Kajsa Liljegren" userId="797c8925-a2e9-4240-91aa-eb6060547955" providerId="ADAL" clId="{A2359B97-4DB4-D640-A305-AB082A8D521E}" dt="2024-10-21T11:02:35.840" v="396" actId="1076"/>
          <ac:picMkLst>
            <pc:docMk/>
            <pc:sldMk cId="4096371538" sldId="2147198054"/>
            <ac:picMk id="25" creationId="{BF633D33-CEF8-089F-5174-699EB334149D}"/>
          </ac:picMkLst>
        </pc:picChg>
        <pc:picChg chg="mod">
          <ac:chgData name="Kajsa Liljegren" userId="797c8925-a2e9-4240-91aa-eb6060547955" providerId="ADAL" clId="{A2359B97-4DB4-D640-A305-AB082A8D521E}" dt="2024-10-21T11:02:24.140" v="394" actId="1076"/>
          <ac:picMkLst>
            <pc:docMk/>
            <pc:sldMk cId="4096371538" sldId="2147198054"/>
            <ac:picMk id="32" creationId="{0E05B9AA-8A56-F57C-8C74-2E28C4B8B331}"/>
          </ac:picMkLst>
        </pc:picChg>
        <pc:cxnChg chg="mod">
          <ac:chgData name="Kajsa Liljegren" userId="797c8925-a2e9-4240-91aa-eb6060547955" providerId="ADAL" clId="{A2359B97-4DB4-D640-A305-AB082A8D521E}" dt="2024-10-21T11:00:23.620" v="377"/>
          <ac:cxnSpMkLst>
            <pc:docMk/>
            <pc:sldMk cId="4096371538" sldId="2147198054"/>
            <ac:cxnSpMk id="10" creationId="{EDC71C72-AC8A-6DF1-4B00-379CF0B2B8B3}"/>
          </ac:cxnSpMkLst>
        </pc:cxnChg>
        <pc:cxnChg chg="mod">
          <ac:chgData name="Kajsa Liljegren" userId="797c8925-a2e9-4240-91aa-eb6060547955" providerId="ADAL" clId="{A2359B97-4DB4-D640-A305-AB082A8D521E}" dt="2024-10-21T11:00:23.620" v="377"/>
          <ac:cxnSpMkLst>
            <pc:docMk/>
            <pc:sldMk cId="4096371538" sldId="2147198054"/>
            <ac:cxnSpMk id="13" creationId="{9B1D26BE-1176-257B-81C5-5AA6A61CBB40}"/>
          </ac:cxnSpMkLst>
        </pc:cxnChg>
        <pc:cxnChg chg="del">
          <ac:chgData name="Kajsa Liljegren" userId="797c8925-a2e9-4240-91aa-eb6060547955" providerId="ADAL" clId="{A2359B97-4DB4-D640-A305-AB082A8D521E}" dt="2024-10-21T11:00:59.869" v="386" actId="478"/>
          <ac:cxnSpMkLst>
            <pc:docMk/>
            <pc:sldMk cId="4096371538" sldId="2147198054"/>
            <ac:cxnSpMk id="15" creationId="{6C199357-2FB2-F9EE-025E-A919D52265E0}"/>
          </ac:cxnSpMkLst>
        </pc:cxnChg>
        <pc:cxnChg chg="del">
          <ac:chgData name="Kajsa Liljegren" userId="797c8925-a2e9-4240-91aa-eb6060547955" providerId="ADAL" clId="{A2359B97-4DB4-D640-A305-AB082A8D521E}" dt="2024-10-21T11:01:01.027" v="387" actId="478"/>
          <ac:cxnSpMkLst>
            <pc:docMk/>
            <pc:sldMk cId="4096371538" sldId="2147198054"/>
            <ac:cxnSpMk id="17" creationId="{C5D8A525-C62D-9D77-BB72-7FC3522FB02E}"/>
          </ac:cxnSpMkLst>
        </pc:cxnChg>
        <pc:cxnChg chg="add mod">
          <ac:chgData name="Kajsa Liljegren" userId="797c8925-a2e9-4240-91aa-eb6060547955" providerId="ADAL" clId="{A2359B97-4DB4-D640-A305-AB082A8D521E}" dt="2024-10-21T11:01:28.361" v="388"/>
          <ac:cxnSpMkLst>
            <pc:docMk/>
            <pc:sldMk cId="4096371538" sldId="2147198054"/>
            <ac:cxnSpMk id="21" creationId="{FD4D6181-A4DF-0101-15CC-F32260D0062A}"/>
          </ac:cxnSpMkLst>
        </pc:cxnChg>
        <pc:cxnChg chg="add mod">
          <ac:chgData name="Kajsa Liljegren" userId="797c8925-a2e9-4240-91aa-eb6060547955" providerId="ADAL" clId="{A2359B97-4DB4-D640-A305-AB082A8D521E}" dt="2024-10-21T11:01:28.361" v="388"/>
          <ac:cxnSpMkLst>
            <pc:docMk/>
            <pc:sldMk cId="4096371538" sldId="2147198054"/>
            <ac:cxnSpMk id="22" creationId="{E3FECC2B-C616-F7D9-DF9F-4A05F0743968}"/>
          </ac:cxnSpMkLst>
        </pc:cxnChg>
        <pc:cxnChg chg="add mod">
          <ac:chgData name="Kajsa Liljegren" userId="797c8925-a2e9-4240-91aa-eb6060547955" providerId="ADAL" clId="{A2359B97-4DB4-D640-A305-AB082A8D521E}" dt="2024-10-21T11:02:39.191" v="397" actId="14100"/>
          <ac:cxnSpMkLst>
            <pc:docMk/>
            <pc:sldMk cId="4096371538" sldId="2147198054"/>
            <ac:cxnSpMk id="26" creationId="{532796CA-0035-D7DD-DFBE-1F74427AE587}"/>
          </ac:cxnSpMkLst>
        </pc:cxnChg>
        <pc:cxnChg chg="add mod">
          <ac:chgData name="Kajsa Liljegren" userId="797c8925-a2e9-4240-91aa-eb6060547955" providerId="ADAL" clId="{A2359B97-4DB4-D640-A305-AB082A8D521E}" dt="2024-10-21T11:03:05.339" v="402" actId="14100"/>
          <ac:cxnSpMkLst>
            <pc:docMk/>
            <pc:sldMk cId="4096371538" sldId="2147198054"/>
            <ac:cxnSpMk id="27" creationId="{1890262F-6ED8-2344-5115-92EF6993693C}"/>
          </ac:cxnSpMkLst>
        </pc:cxnChg>
      </pc:sldChg>
      <pc:sldChg chg="modNotesTx">
        <pc:chgData name="Kajsa Liljegren" userId="797c8925-a2e9-4240-91aa-eb6060547955" providerId="ADAL" clId="{A2359B97-4DB4-D640-A305-AB082A8D521E}" dt="2024-09-06T11:08:50.103" v="93" actId="20577"/>
        <pc:sldMkLst>
          <pc:docMk/>
          <pc:sldMk cId="1230197465" sldId="2147198065"/>
        </pc:sldMkLst>
      </pc:sldChg>
      <pc:sldMasterChg chg="modSldLayout">
        <pc:chgData name="Kajsa Liljegren" userId="797c8925-a2e9-4240-91aa-eb6060547955" providerId="ADAL" clId="{A2359B97-4DB4-D640-A305-AB082A8D521E}" dt="2024-09-17T08:16:43.800" v="102"/>
        <pc:sldMasterMkLst>
          <pc:docMk/>
          <pc:sldMasterMk cId="2290437194" sldId="2147483648"/>
        </pc:sldMasterMkLst>
        <pc:sldLayoutChg chg="setBg">
          <pc:chgData name="Kajsa Liljegren" userId="797c8925-a2e9-4240-91aa-eb6060547955" providerId="ADAL" clId="{A2359B97-4DB4-D640-A305-AB082A8D521E}" dt="2024-09-17T08:16:22.327" v="97"/>
          <pc:sldLayoutMkLst>
            <pc:docMk/>
            <pc:sldMasterMk cId="2290437194" sldId="2147483648"/>
            <pc:sldLayoutMk cId="1892028439" sldId="2147483743"/>
          </pc:sldLayoutMkLst>
        </pc:sldLayoutChg>
        <pc:sldLayoutChg chg="setBg">
          <pc:chgData name="Kajsa Liljegren" userId="797c8925-a2e9-4240-91aa-eb6060547955" providerId="ADAL" clId="{A2359B97-4DB4-D640-A305-AB082A8D521E}" dt="2024-09-17T08:16:26.299" v="98"/>
          <pc:sldLayoutMkLst>
            <pc:docMk/>
            <pc:sldMasterMk cId="2290437194" sldId="2147483648"/>
            <pc:sldLayoutMk cId="3541819310" sldId="2147483744"/>
          </pc:sldLayoutMkLst>
        </pc:sldLayoutChg>
        <pc:sldLayoutChg chg="setBg">
          <pc:chgData name="Kajsa Liljegren" userId="797c8925-a2e9-4240-91aa-eb6060547955" providerId="ADAL" clId="{A2359B97-4DB4-D640-A305-AB082A8D521E}" dt="2024-09-17T08:16:30.834" v="99"/>
          <pc:sldLayoutMkLst>
            <pc:docMk/>
            <pc:sldMasterMk cId="2290437194" sldId="2147483648"/>
            <pc:sldLayoutMk cId="407313931" sldId="2147483745"/>
          </pc:sldLayoutMkLst>
        </pc:sldLayoutChg>
        <pc:sldLayoutChg chg="setBg">
          <pc:chgData name="Kajsa Liljegren" userId="797c8925-a2e9-4240-91aa-eb6060547955" providerId="ADAL" clId="{A2359B97-4DB4-D640-A305-AB082A8D521E}" dt="2024-09-17T08:16:33.917" v="100"/>
          <pc:sldLayoutMkLst>
            <pc:docMk/>
            <pc:sldMasterMk cId="2290437194" sldId="2147483648"/>
            <pc:sldLayoutMk cId="2868650979" sldId="2147483746"/>
          </pc:sldLayoutMkLst>
        </pc:sldLayoutChg>
        <pc:sldLayoutChg chg="setBg">
          <pc:chgData name="Kajsa Liljegren" userId="797c8925-a2e9-4240-91aa-eb6060547955" providerId="ADAL" clId="{A2359B97-4DB4-D640-A305-AB082A8D521E}" dt="2024-09-17T08:16:37.184" v="101"/>
          <pc:sldLayoutMkLst>
            <pc:docMk/>
            <pc:sldMasterMk cId="2290437194" sldId="2147483648"/>
            <pc:sldLayoutMk cId="4271287188" sldId="2147483747"/>
          </pc:sldLayoutMkLst>
        </pc:sldLayoutChg>
        <pc:sldLayoutChg chg="setBg">
          <pc:chgData name="Kajsa Liljegren" userId="797c8925-a2e9-4240-91aa-eb6060547955" providerId="ADAL" clId="{A2359B97-4DB4-D640-A305-AB082A8D521E}" dt="2024-09-17T08:16:43.800" v="102"/>
          <pc:sldLayoutMkLst>
            <pc:docMk/>
            <pc:sldMasterMk cId="2290437194" sldId="2147483648"/>
            <pc:sldLayoutMk cId="2110638447" sldId="2147483748"/>
          </pc:sldLayoutMkLst>
        </pc:sldLayoutChg>
      </pc:sldMasterChg>
    </pc:docChg>
  </pc:docChgLst>
  <pc:docChgLst>
    <pc:chgData name="Kajsa Liljegren" userId="S::kajsa.liljegren@ssci.se::797c8925-a2e9-4240-91aa-eb6060547955" providerId="AD" clId="Web-{432A1D7C-608A-8852-EABD-41EA90F6C607}"/>
    <pc:docChg chg="modSld">
      <pc:chgData name="Kajsa Liljegren" userId="S::kajsa.liljegren@ssci.se::797c8925-a2e9-4240-91aa-eb6060547955" providerId="AD" clId="Web-{432A1D7C-608A-8852-EABD-41EA90F6C607}" dt="2024-10-21T10:59:51.660" v="2"/>
      <pc:docMkLst>
        <pc:docMk/>
      </pc:docMkLst>
      <pc:sldChg chg="addSp delSp modSp">
        <pc:chgData name="Kajsa Liljegren" userId="S::kajsa.liljegren@ssci.se::797c8925-a2e9-4240-91aa-eb6060547955" providerId="AD" clId="Web-{432A1D7C-608A-8852-EABD-41EA90F6C607}" dt="2024-10-21T10:59:51.660" v="2"/>
        <pc:sldMkLst>
          <pc:docMk/>
          <pc:sldMk cId="4096371538" sldId="2147198054"/>
        </pc:sldMkLst>
        <pc:picChg chg="del">
          <ac:chgData name="Kajsa Liljegren" userId="S::kajsa.liljegren@ssci.se::797c8925-a2e9-4240-91aa-eb6060547955" providerId="AD" clId="Web-{432A1D7C-608A-8852-EABD-41EA90F6C607}" dt="2024-10-21T10:59:43.784" v="0"/>
          <ac:picMkLst>
            <pc:docMk/>
            <pc:sldMk cId="4096371538" sldId="2147198054"/>
            <ac:picMk id="3" creationId="{1AFA8B17-2B55-9DAB-F99F-FDC4B0BF4948}"/>
          </ac:picMkLst>
        </pc:picChg>
        <pc:picChg chg="add del mod">
          <ac:chgData name="Kajsa Liljegren" userId="S::kajsa.liljegren@ssci.se::797c8925-a2e9-4240-91aa-eb6060547955" providerId="AD" clId="Web-{432A1D7C-608A-8852-EABD-41EA90F6C607}" dt="2024-10-21T10:59:51.660" v="2"/>
          <ac:picMkLst>
            <pc:docMk/>
            <pc:sldMk cId="4096371538" sldId="2147198054"/>
            <ac:picMk id="8" creationId="{9F25989F-02CE-2B8A-437B-FC81047C6C8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chemeClr val="tx2">
                  <a:alpha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FD-6D44-BB12-82765AE399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FD-6D44-BB12-82765AE39917}"/>
              </c:ext>
            </c:extLst>
          </c:dPt>
          <c:dPt>
            <c:idx val="2"/>
            <c:bubble3D val="0"/>
            <c:spPr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FD-6D44-BB12-82765AE39917}"/>
              </c:ext>
            </c:extLst>
          </c:dPt>
          <c:dPt>
            <c:idx val="3"/>
            <c:bubble3D val="0"/>
            <c:spPr>
              <a:solidFill>
                <a:schemeClr val="accent2">
                  <a:alpha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BFD-6D44-BB12-82765AE39917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BFD-6D44-BB12-82765AE39917}"/>
              </c:ext>
            </c:extLst>
          </c:dPt>
          <c:dPt>
            <c:idx val="5"/>
            <c:bubble3D val="0"/>
            <c:spPr>
              <a:solidFill>
                <a:schemeClr val="tx2"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BFD-6D44-BB12-82765AE39917}"/>
              </c:ext>
            </c:extLst>
          </c:dPt>
          <c:dLbls>
            <c:dLbl>
              <c:idx val="0"/>
              <c:layout>
                <c:manualLayout>
                  <c:x val="5.784714779399674E-3"/>
                  <c:y val="-5.8197539075490551E-2"/>
                </c:manualLayout>
              </c:layout>
              <c:tx>
                <c:rich>
                  <a:bodyPr/>
                  <a:lstStyle/>
                  <a:p>
                    <a:fld id="{E71A4F97-B248-F544-B31C-221BDEDA029A}" type="CATEGORYNAME">
                      <a:rPr lang="en-US" b="1" smtClean="0"/>
                      <a:pPr/>
                      <a:t>[CATEGORY NAME]</a:t>
                    </a:fld>
                    <a:br>
                      <a:rPr lang="en-US"/>
                    </a:br>
                    <a:r>
                      <a:rPr lang="en-US"/>
                      <a:t>(282)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BFD-6D44-BB12-82765AE399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1ED4FDD-34A4-BB41-B797-4EAD94FC5E24}" type="CATEGORYNAME">
                      <a:rPr lang="en-US" b="1" smtClean="0"/>
                      <a:pPr/>
                      <a:t>[CATEGORY NAME]</a:t>
                    </a:fld>
                    <a:br>
                      <a:rPr lang="en-US"/>
                    </a:br>
                    <a:r>
                      <a:rPr lang="en-US"/>
                      <a:t>(757)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BFD-6D44-BB12-82765AE3991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4A855D2-81DF-0146-9E80-110CAC766834}" type="CATEGORYNAME">
                      <a:rPr lang="en-US" b="1" smtClean="0"/>
                      <a:pPr/>
                      <a:t>[CATEGORY NAME]</a:t>
                    </a:fld>
                    <a:br>
                      <a:rPr lang="en-US"/>
                    </a:br>
                    <a:r>
                      <a:rPr lang="en-US"/>
                      <a:t>(1225)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BFD-6D44-BB12-82765AE39917}"/>
                </c:ext>
              </c:extLst>
            </c:dLbl>
            <c:dLbl>
              <c:idx val="3"/>
              <c:layout>
                <c:manualLayout>
                  <c:x val="-5.784714779399674E-3"/>
                  <c:y val="6.0968850460037687E-2"/>
                </c:manualLayout>
              </c:layout>
              <c:tx>
                <c:rich>
                  <a:bodyPr/>
                  <a:lstStyle/>
                  <a:p>
                    <a:fld id="{AD9C5E63-40A3-214E-B756-4FADD45E21CB}" type="CATEGORYNAME">
                      <a:rPr lang="en-US" b="1" smtClean="0"/>
                      <a:pPr/>
                      <a:t>[CATEGORY NAME]</a:t>
                    </a:fld>
                    <a:br>
                      <a:rPr lang="en-US"/>
                    </a:br>
                    <a:r>
                      <a:rPr lang="en-US"/>
                      <a:t>(169)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BFD-6D44-BB12-82765AE3991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1EDF69E-85BC-9346-98C1-7597505F822D}" type="CATEGORYNAME">
                      <a:rPr lang="en-US" b="1" smtClean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br>
                      <a:rPr lang="en-US">
                        <a:solidFill>
                          <a:schemeClr val="bg1"/>
                        </a:solidFill>
                      </a:rPr>
                    </a:br>
                    <a:r>
                      <a:rPr lang="en-US">
                        <a:solidFill>
                          <a:schemeClr val="bg1"/>
                        </a:solidFill>
                      </a:rPr>
                      <a:t>(2443</a:t>
                    </a:r>
                    <a:r>
                      <a:rPr lang="en-US"/>
                      <a:t>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BFD-6D44-BB12-82765AE39917}"/>
                </c:ext>
              </c:extLst>
            </c:dLbl>
            <c:dLbl>
              <c:idx val="5"/>
              <c:layout>
                <c:manualLayout>
                  <c:x val="1.9282382597998913E-3"/>
                  <c:y val="2.4941802460924509E-2"/>
                </c:manualLayout>
              </c:layout>
              <c:tx>
                <c:rich>
                  <a:bodyPr/>
                  <a:lstStyle/>
                  <a:p>
                    <a:r>
                      <a:rPr lang="en-US" b="1" err="1"/>
                      <a:t>Övriga</a:t>
                    </a:r>
                    <a:br>
                      <a:rPr lang="en-US"/>
                    </a:br>
                    <a:r>
                      <a:rPr lang="en-US"/>
                      <a:t>(500)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BFD-6D44-BB12-82765AE399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Diagnostik</c:v>
                </c:pt>
                <c:pt idx="1">
                  <c:v>Biotech</c:v>
                </c:pt>
                <c:pt idx="2">
                  <c:v>Pharma</c:v>
                </c:pt>
                <c:pt idx="3">
                  <c:v>Labtech</c:v>
                </c:pt>
                <c:pt idx="4">
                  <c:v>Medtech</c:v>
                </c:pt>
                <c:pt idx="5">
                  <c:v>Övriga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282</c:v>
                </c:pt>
                <c:pt idx="1">
                  <c:v>757</c:v>
                </c:pt>
                <c:pt idx="2">
                  <c:v>1225</c:v>
                </c:pt>
                <c:pt idx="3">
                  <c:v>169</c:v>
                </c:pt>
                <c:pt idx="4">
                  <c:v>2443</c:v>
                </c:pt>
                <c:pt idx="5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FD-6D44-BB12-82765AE39917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33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76688944220318"/>
          <c:y val="0"/>
          <c:w val="0.82719523871658884"/>
          <c:h val="0.632676709972610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7834772429356229E-3"/>
                  <c:y val="-6.63324239739528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A5-4665-9A2A-B74F76146440}"/>
                </c:ext>
              </c:extLst>
            </c:dLbl>
            <c:dLbl>
              <c:idx val="1"/>
              <c:layout>
                <c:manualLayout>
                  <c:x val="-1.214566495087413E-2"/>
                  <c:y val="-7.84762056094509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A5-4665-9A2A-B74F76146440}"/>
                </c:ext>
              </c:extLst>
            </c:dLbl>
            <c:dLbl>
              <c:idx val="2"/>
              <c:layout>
                <c:manualLayout>
                  <c:x val="2.0147512081655368E-3"/>
                  <c:y val="-0.200668219488204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A5-4665-9A2A-B74F76146440}"/>
                </c:ext>
              </c:extLst>
            </c:dLbl>
            <c:dLbl>
              <c:idx val="3"/>
              <c:layout>
                <c:manualLayout>
                  <c:x val="2.1979063492939118E-3"/>
                  <c:y val="-0.308868086228086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A5-4665-9A2A-B74F76146440}"/>
                </c:ext>
              </c:extLst>
            </c:dLbl>
            <c:dLbl>
              <c:idx val="4"/>
              <c:layout>
                <c:manualLayout>
                  <c:x val="8.0388855533871529E-3"/>
                  <c:y val="-6.96492915280532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A5-4665-9A2A-B74F761464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Enmansföretag* </c:v>
                </c:pt>
                <c:pt idx="1">
                  <c:v>Mikroföretag</c:v>
                </c:pt>
                <c:pt idx="2">
                  <c:v>Små företag</c:v>
                </c:pt>
                <c:pt idx="3">
                  <c:v>Medelstora företag</c:v>
                </c:pt>
                <c:pt idx="4">
                  <c:v>Stora företag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0.02</c:v>
                </c:pt>
                <c:pt idx="1">
                  <c:v>0.06</c:v>
                </c:pt>
                <c:pt idx="2">
                  <c:v>0.32</c:v>
                </c:pt>
                <c:pt idx="3">
                  <c:v>0.54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A5-4665-9A2A-B74F76146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46059999"/>
        <c:axId val="1508936975"/>
      </c:barChart>
      <c:catAx>
        <c:axId val="1046059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08936975"/>
        <c:crosses val="autoZero"/>
        <c:auto val="1"/>
        <c:lblAlgn val="ctr"/>
        <c:lblOffset val="100"/>
        <c:noMultiLvlLbl val="0"/>
      </c:catAx>
      <c:valAx>
        <c:axId val="150893697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46059999"/>
        <c:crosses val="autoZero"/>
        <c:crossBetween val="between"/>
      </c:valAx>
      <c:spPr>
        <a:noFill/>
        <a:ln cap="rnd">
          <a:noFill/>
          <a:beve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Sverige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B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Tillgång till forskningsinfrastruktur</c:v>
                </c:pt>
                <c:pt idx="1">
                  <c:v>Juridiska frågor</c:v>
                </c:pt>
                <c:pt idx="2">
                  <c:v>Rekrytering av nyckelkompetenser</c:v>
                </c:pt>
                <c:pt idx="3">
                  <c:v>Hitta och säkra finansiering</c:v>
                </c:pt>
                <c:pt idx="4">
                  <c:v>Förståelse för marknadens behov</c:v>
                </c:pt>
                <c:pt idx="5">
                  <c:v>Expansion och tillväxt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</c:v>
                </c:pt>
                <c:pt idx="1">
                  <c:v>19</c:v>
                </c:pt>
                <c:pt idx="2">
                  <c:v>78</c:v>
                </c:pt>
                <c:pt idx="3">
                  <c:v>97</c:v>
                </c:pt>
                <c:pt idx="4">
                  <c:v>111</c:v>
                </c:pt>
                <c:pt idx="5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3E-364E-AE9A-88120F8E45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Tillgång till forskningsinfrastruktur</c:v>
                </c:pt>
                <c:pt idx="1">
                  <c:v>Juridiska frågor</c:v>
                </c:pt>
                <c:pt idx="2">
                  <c:v>Rekrytering av nyckelkompetenser</c:v>
                </c:pt>
                <c:pt idx="3">
                  <c:v>Hitta och säkra finansiering</c:v>
                </c:pt>
                <c:pt idx="4">
                  <c:v>Förståelse för marknadens behov</c:v>
                </c:pt>
                <c:pt idx="5">
                  <c:v>Expansion och tillväxt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403E-364E-AE9A-88120F8E45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Tillgång till forskningsinfrastruktur</c:v>
                </c:pt>
                <c:pt idx="1">
                  <c:v>Juridiska frågor</c:v>
                </c:pt>
                <c:pt idx="2">
                  <c:v>Rekrytering av nyckelkompetenser</c:v>
                </c:pt>
                <c:pt idx="3">
                  <c:v>Hitta och säkra finansiering</c:v>
                </c:pt>
                <c:pt idx="4">
                  <c:v>Förståelse för marknadens behov</c:v>
                </c:pt>
                <c:pt idx="5">
                  <c:v>Expansion och tillväxt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403E-364E-AE9A-88120F8E45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49735536"/>
        <c:axId val="649737248"/>
      </c:barChart>
      <c:catAx>
        <c:axId val="64973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649737248"/>
        <c:crosses val="autoZero"/>
        <c:auto val="1"/>
        <c:lblAlgn val="ctr"/>
        <c:lblOffset val="100"/>
        <c:noMultiLvlLbl val="0"/>
      </c:catAx>
      <c:valAx>
        <c:axId val="649737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97355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err="1"/>
              <a:t>stockholm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B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Tillgång till forskningsinfrastruktur</c:v>
                </c:pt>
                <c:pt idx="1">
                  <c:v>Juridiska frågor</c:v>
                </c:pt>
                <c:pt idx="2">
                  <c:v>Rekrytering av nyckelkompetenser</c:v>
                </c:pt>
                <c:pt idx="3">
                  <c:v>Hitta och säkra finansiering</c:v>
                </c:pt>
                <c:pt idx="4">
                  <c:v>Förståelse för marknadens behov</c:v>
                </c:pt>
                <c:pt idx="5">
                  <c:v>Expansion och tillväxt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8</c:v>
                </c:pt>
                <c:pt idx="2">
                  <c:v>42</c:v>
                </c:pt>
                <c:pt idx="3">
                  <c:v>37</c:v>
                </c:pt>
                <c:pt idx="4">
                  <c:v>49</c:v>
                </c:pt>
                <c:pt idx="5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6B-C849-B3EE-40FE3829FB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Tillgång till forskningsinfrastruktur</c:v>
                </c:pt>
                <c:pt idx="1">
                  <c:v>Juridiska frågor</c:v>
                </c:pt>
                <c:pt idx="2">
                  <c:v>Rekrytering av nyckelkompetenser</c:v>
                </c:pt>
                <c:pt idx="3">
                  <c:v>Hitta och säkra finansiering</c:v>
                </c:pt>
                <c:pt idx="4">
                  <c:v>Förståelse för marknadens behov</c:v>
                </c:pt>
                <c:pt idx="5">
                  <c:v>Expansion och tillväxt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E96B-C849-B3EE-40FE3829FB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Tillgång till forskningsinfrastruktur</c:v>
                </c:pt>
                <c:pt idx="1">
                  <c:v>Juridiska frågor</c:v>
                </c:pt>
                <c:pt idx="2">
                  <c:v>Rekrytering av nyckelkompetenser</c:v>
                </c:pt>
                <c:pt idx="3">
                  <c:v>Hitta och säkra finansiering</c:v>
                </c:pt>
                <c:pt idx="4">
                  <c:v>Förståelse för marknadens behov</c:v>
                </c:pt>
                <c:pt idx="5">
                  <c:v>Expansion och tillväxt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E96B-C849-B3EE-40FE3829FB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49735536"/>
        <c:axId val="649737248"/>
      </c:barChart>
      <c:catAx>
        <c:axId val="64973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649737248"/>
        <c:crosses val="autoZero"/>
        <c:auto val="1"/>
        <c:lblAlgn val="ctr"/>
        <c:lblOffset val="100"/>
        <c:noMultiLvlLbl val="0"/>
      </c:catAx>
      <c:valAx>
        <c:axId val="649737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97355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Kontor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Ökning</c:v>
                </c:pt>
                <c:pt idx="1">
                  <c:v>Minskning</c:v>
                </c:pt>
                <c:pt idx="2">
                  <c:v>Ungefär samma</c:v>
                </c:pt>
                <c:pt idx="3">
                  <c:v>Ej applicerbart/blankt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</c:v>
                </c:pt>
                <c:pt idx="1">
                  <c:v>8</c:v>
                </c:pt>
                <c:pt idx="2">
                  <c:v>39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F1-324E-AD17-756356679B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Labb</c:v>
                </c:pt>
              </c:strCache>
            </c:strRef>
          </c:tx>
          <c:spPr>
            <a:solidFill>
              <a:schemeClr val="accent2">
                <a:alpha val="65181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Ökning</c:v>
                </c:pt>
                <c:pt idx="1">
                  <c:v>Minskning</c:v>
                </c:pt>
                <c:pt idx="2">
                  <c:v>Ungefär samma</c:v>
                </c:pt>
                <c:pt idx="3">
                  <c:v>Ej applicerbart/blankt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17</c:v>
                </c:pt>
                <c:pt idx="1">
                  <c:v>3</c:v>
                </c:pt>
                <c:pt idx="2">
                  <c:v>24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F1-324E-AD17-756356679B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Ökning</c:v>
                </c:pt>
                <c:pt idx="1">
                  <c:v>Minskning</c:v>
                </c:pt>
                <c:pt idx="2">
                  <c:v>Ungefär samma</c:v>
                </c:pt>
                <c:pt idx="3">
                  <c:v>Ej applicerbart/blankt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FDF1-324E-AD17-756356679B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23980031"/>
        <c:axId val="2123981743"/>
      </c:barChart>
      <c:catAx>
        <c:axId val="2123980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2123981743"/>
        <c:crosses val="autoZero"/>
        <c:auto val="1"/>
        <c:lblAlgn val="ctr"/>
        <c:lblOffset val="100"/>
        <c:noMultiLvlLbl val="0"/>
      </c:catAx>
      <c:valAx>
        <c:axId val="21239817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398003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0580736026301458"/>
          <c:y val="0.15532528572063942"/>
          <c:w val="0.26131515682688328"/>
          <c:h val="6.48078208164480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Sverige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B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Initiativ inom klimatförändringar</c:v>
                </c:pt>
                <c:pt idx="1">
                  <c:v>Initiativ inom social hållbarhet</c:v>
                </c:pt>
                <c:pt idx="2">
                  <c:v>Kapitalinvesteringar</c:v>
                </c:pt>
                <c:pt idx="3">
                  <c:v>Rekrytering och utveckling av ledning</c:v>
                </c:pt>
                <c:pt idx="4">
                  <c:v>Tekniska uppdateringar/uppgraderingar</c:v>
                </c:pt>
                <c:pt idx="5">
                  <c:v>Reklam och varumärkesbyggande</c:v>
                </c:pt>
                <c:pt idx="6">
                  <c:v>FoU och innovation av nya produkter</c:v>
                </c:pt>
                <c:pt idx="7">
                  <c:v>Rekrytering och utveckling av arbetskraft</c:v>
                </c:pt>
                <c:pt idx="8">
                  <c:v>Marknadstillväxt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41</c:v>
                </c:pt>
                <c:pt idx="1">
                  <c:v>47</c:v>
                </c:pt>
                <c:pt idx="2">
                  <c:v>68</c:v>
                </c:pt>
                <c:pt idx="3">
                  <c:v>82</c:v>
                </c:pt>
                <c:pt idx="4">
                  <c:v>95</c:v>
                </c:pt>
                <c:pt idx="5">
                  <c:v>96</c:v>
                </c:pt>
                <c:pt idx="6">
                  <c:v>102</c:v>
                </c:pt>
                <c:pt idx="7">
                  <c:v>115</c:v>
                </c:pt>
                <c:pt idx="8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F5-584A-BA58-EBF94D1F64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Initiativ inom klimatförändringar</c:v>
                </c:pt>
                <c:pt idx="1">
                  <c:v>Initiativ inom social hållbarhet</c:v>
                </c:pt>
                <c:pt idx="2">
                  <c:v>Kapitalinvesteringar</c:v>
                </c:pt>
                <c:pt idx="3">
                  <c:v>Rekrytering och utveckling av ledning</c:v>
                </c:pt>
                <c:pt idx="4">
                  <c:v>Tekniska uppdateringar/uppgraderingar</c:v>
                </c:pt>
                <c:pt idx="5">
                  <c:v>Reklam och varumärkesbyggande</c:v>
                </c:pt>
                <c:pt idx="6">
                  <c:v>FoU och innovation av nya produkter</c:v>
                </c:pt>
                <c:pt idx="7">
                  <c:v>Rekrytering och utveckling av arbetskraft</c:v>
                </c:pt>
                <c:pt idx="8">
                  <c:v>Marknadstillväxt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8BF5-584A-BA58-EBF94D1F64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Initiativ inom klimatförändringar</c:v>
                </c:pt>
                <c:pt idx="1">
                  <c:v>Initiativ inom social hållbarhet</c:v>
                </c:pt>
                <c:pt idx="2">
                  <c:v>Kapitalinvesteringar</c:v>
                </c:pt>
                <c:pt idx="3">
                  <c:v>Rekrytering och utveckling av ledning</c:v>
                </c:pt>
                <c:pt idx="4">
                  <c:v>Tekniska uppdateringar/uppgraderingar</c:v>
                </c:pt>
                <c:pt idx="5">
                  <c:v>Reklam och varumärkesbyggande</c:v>
                </c:pt>
                <c:pt idx="6">
                  <c:v>FoU och innovation av nya produkter</c:v>
                </c:pt>
                <c:pt idx="7">
                  <c:v>Rekrytering och utveckling av arbetskraft</c:v>
                </c:pt>
                <c:pt idx="8">
                  <c:v>Marknadstillväxt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8BF5-584A-BA58-EBF94D1F642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49735536"/>
        <c:axId val="649737248"/>
      </c:barChart>
      <c:catAx>
        <c:axId val="64973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649737248"/>
        <c:crosses val="autoZero"/>
        <c:auto val="1"/>
        <c:lblAlgn val="ctr"/>
        <c:lblOffset val="100"/>
        <c:noMultiLvlLbl val="0"/>
      </c:catAx>
      <c:valAx>
        <c:axId val="649737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97355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Stockholm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B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Initiativ inom klimatförändringar</c:v>
                </c:pt>
                <c:pt idx="1">
                  <c:v>Initiativ inom social hållbarhet</c:v>
                </c:pt>
                <c:pt idx="2">
                  <c:v>Kapitalinvesteringar</c:v>
                </c:pt>
                <c:pt idx="3">
                  <c:v>Rekrytering och utveckling av ledning</c:v>
                </c:pt>
                <c:pt idx="4">
                  <c:v>Tekniska uppdateringar/uppgraderingar</c:v>
                </c:pt>
                <c:pt idx="5">
                  <c:v>Reklam och varumärkesbyggande</c:v>
                </c:pt>
                <c:pt idx="6">
                  <c:v>FoU och innovation av nya produkter</c:v>
                </c:pt>
                <c:pt idx="7">
                  <c:v>Rekrytering och utveckling av arbetskraft</c:v>
                </c:pt>
                <c:pt idx="8">
                  <c:v>Marknadstillväxt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19</c:v>
                </c:pt>
                <c:pt idx="1">
                  <c:v>23</c:v>
                </c:pt>
                <c:pt idx="2">
                  <c:v>29</c:v>
                </c:pt>
                <c:pt idx="3">
                  <c:v>34</c:v>
                </c:pt>
                <c:pt idx="4">
                  <c:v>43</c:v>
                </c:pt>
                <c:pt idx="5">
                  <c:v>42</c:v>
                </c:pt>
                <c:pt idx="6">
                  <c:v>48</c:v>
                </c:pt>
                <c:pt idx="7">
                  <c:v>53</c:v>
                </c:pt>
                <c:pt idx="8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96-A245-AF13-34C7E517DE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Initiativ inom klimatförändringar</c:v>
                </c:pt>
                <c:pt idx="1">
                  <c:v>Initiativ inom social hållbarhet</c:v>
                </c:pt>
                <c:pt idx="2">
                  <c:v>Kapitalinvesteringar</c:v>
                </c:pt>
                <c:pt idx="3">
                  <c:v>Rekrytering och utveckling av ledning</c:v>
                </c:pt>
                <c:pt idx="4">
                  <c:v>Tekniska uppdateringar/uppgraderingar</c:v>
                </c:pt>
                <c:pt idx="5">
                  <c:v>Reklam och varumärkesbyggande</c:v>
                </c:pt>
                <c:pt idx="6">
                  <c:v>FoU och innovation av nya produkter</c:v>
                </c:pt>
                <c:pt idx="7">
                  <c:v>Rekrytering och utveckling av arbetskraft</c:v>
                </c:pt>
                <c:pt idx="8">
                  <c:v>Marknadstillväxt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5A96-A245-AF13-34C7E517DE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Initiativ inom klimatförändringar</c:v>
                </c:pt>
                <c:pt idx="1">
                  <c:v>Initiativ inom social hållbarhet</c:v>
                </c:pt>
                <c:pt idx="2">
                  <c:v>Kapitalinvesteringar</c:v>
                </c:pt>
                <c:pt idx="3">
                  <c:v>Rekrytering och utveckling av ledning</c:v>
                </c:pt>
                <c:pt idx="4">
                  <c:v>Tekniska uppdateringar/uppgraderingar</c:v>
                </c:pt>
                <c:pt idx="5">
                  <c:v>Reklam och varumärkesbyggande</c:v>
                </c:pt>
                <c:pt idx="6">
                  <c:v>FoU och innovation av nya produkter</c:v>
                </c:pt>
                <c:pt idx="7">
                  <c:v>Rekrytering och utveckling av arbetskraft</c:v>
                </c:pt>
                <c:pt idx="8">
                  <c:v>Marknadstillväxt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5A96-A245-AF13-34C7E517DE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49735536"/>
        <c:axId val="649737248"/>
      </c:barChart>
      <c:catAx>
        <c:axId val="64973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649737248"/>
        <c:crosses val="autoZero"/>
        <c:auto val="1"/>
        <c:lblAlgn val="ctr"/>
        <c:lblOffset val="100"/>
        <c:noMultiLvlLbl val="0"/>
      </c:catAx>
      <c:valAx>
        <c:axId val="649737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97355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7759591174932501E-3"/>
                  <c:y val="-0.367196851033320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63-0F4E-BC23-40C8BA2A1D2C}"/>
                </c:ext>
              </c:extLst>
            </c:dLbl>
            <c:dLbl>
              <c:idx val="1"/>
              <c:layout>
                <c:manualLayout>
                  <c:x val="-5.5520120797793535E-3"/>
                  <c:y val="-9.30185117417899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63-0F4E-BC23-40C8BA2A1D2C}"/>
                </c:ext>
              </c:extLst>
            </c:dLbl>
            <c:dLbl>
              <c:idx val="2"/>
              <c:layout>
                <c:manualLayout>
                  <c:x val="-2.7760060398896768E-3"/>
                  <c:y val="-5.16769509676610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63-0F4E-BC23-40C8BA2A1D2C}"/>
                </c:ext>
              </c:extLst>
            </c:dLbl>
            <c:dLbl>
              <c:idx val="3"/>
              <c:layout>
                <c:manualLayout>
                  <c:x val="5.5520120797793535E-3"/>
                  <c:y val="-3.44513006451075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63-0F4E-BC23-40C8BA2A1D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Mikroföretag
(3090)</c:v>
                </c:pt>
                <c:pt idx="1">
                  <c:v>Små företag 
(461)</c:v>
                </c:pt>
                <c:pt idx="2">
                  <c:v>Medelstora företag
(152)</c:v>
                </c:pt>
                <c:pt idx="3">
                  <c:v>Stora företag
(28)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0.77</c:v>
                </c:pt>
                <c:pt idx="1">
                  <c:v>0.12</c:v>
                </c:pt>
                <c:pt idx="2">
                  <c:v>0.04</c:v>
                </c:pt>
                <c:pt idx="3" formatCode="0.00%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3-0F4E-BC23-40C8BA2A1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46059999"/>
        <c:axId val="1508936975"/>
      </c:barChart>
      <c:catAx>
        <c:axId val="1046059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08936975"/>
        <c:crosses val="autoZero"/>
        <c:auto val="1"/>
        <c:lblAlgn val="ctr"/>
        <c:lblOffset val="100"/>
        <c:noMultiLvlLbl val="0"/>
      </c:catAx>
      <c:valAx>
        <c:axId val="150893697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46059999"/>
        <c:crosses val="autoZero"/>
        <c:crossBetween val="between"/>
      </c:valAx>
      <c:spPr>
        <a:noFill/>
        <a:ln cap="rnd">
          <a:noFill/>
          <a:beve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chemeClr val="tx2">
                  <a:alpha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FD-6D44-BB12-82765AE399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FD-6D44-BB12-82765AE39917}"/>
              </c:ext>
            </c:extLst>
          </c:dPt>
          <c:dPt>
            <c:idx val="2"/>
            <c:bubble3D val="0"/>
            <c:spPr>
              <a:solidFill>
                <a:schemeClr val="accent2">
                  <a:alpha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FD-6D44-BB12-82765AE39917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BFD-6D44-BB12-82765AE39917}"/>
              </c:ext>
            </c:extLst>
          </c:dPt>
          <c:dPt>
            <c:idx val="4"/>
            <c:bubble3D val="0"/>
            <c:spPr>
              <a:solidFill>
                <a:schemeClr val="tx2"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BFD-6D44-BB12-82765AE39917}"/>
              </c:ext>
            </c:extLst>
          </c:dPt>
          <c:dLbls>
            <c:dLbl>
              <c:idx val="0"/>
              <c:layout>
                <c:manualLayout>
                  <c:x val="5.784714779399674E-3"/>
                  <c:y val="-5.8197539075490551E-2"/>
                </c:manualLayout>
              </c:layout>
              <c:tx>
                <c:rich>
                  <a:bodyPr/>
                  <a:lstStyle/>
                  <a:p>
                    <a:fld id="{E71A4F97-B248-F544-B31C-221BDEDA029A}" type="CATEGORYNAME">
                      <a:rPr lang="en-US" b="1" smtClean="0"/>
                      <a:pPr/>
                      <a:t>[CATEGORY NAME]</a:t>
                    </a:fld>
                    <a:br>
                      <a:rPr lang="en-US"/>
                    </a:br>
                    <a:r>
                      <a:rPr lang="en-US"/>
                      <a:t>(36)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BFD-6D44-BB12-82765AE399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1ED4FDD-34A4-BB41-B797-4EAD94FC5E24}" type="CATEGORYNAME">
                      <a:rPr lang="en-US" b="1" smtClean="0"/>
                      <a:pPr/>
                      <a:t>[CATEGORY NAME]</a:t>
                    </a:fld>
                    <a:br>
                      <a:rPr lang="en-US"/>
                    </a:br>
                    <a:r>
                      <a:rPr lang="en-US"/>
                      <a:t>(216)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BFD-6D44-BB12-82765AE3991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4A855D2-81DF-0146-9E80-110CAC766834}" type="CATEGORYNAME">
                      <a:rPr lang="en-US" b="1" smtClean="0"/>
                      <a:pPr/>
                      <a:t>[CATEGORY NAME]</a:t>
                    </a:fld>
                    <a:br>
                      <a:rPr lang="en-US"/>
                    </a:br>
                    <a:r>
                      <a:rPr lang="en-US"/>
                      <a:t>(316)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BFD-6D44-BB12-82765AE3991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1EDF69E-85BC-9346-98C1-7597505F822D}" type="CATEGORYNAME">
                      <a:rPr lang="en-US" b="1" smtClean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br>
                      <a:rPr lang="en-US">
                        <a:solidFill>
                          <a:schemeClr val="bg1"/>
                        </a:solidFill>
                      </a:rPr>
                    </a:br>
                    <a:r>
                      <a:rPr lang="en-US">
                        <a:solidFill>
                          <a:schemeClr val="bg1"/>
                        </a:solidFill>
                      </a:rPr>
                      <a:t>(740</a:t>
                    </a:r>
                    <a:r>
                      <a:rPr lang="en-US"/>
                      <a:t>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BFD-6D44-BB12-82765AE39917}"/>
                </c:ext>
              </c:extLst>
            </c:dLbl>
            <c:dLbl>
              <c:idx val="4"/>
              <c:layout>
                <c:manualLayout>
                  <c:x val="1.9282382597998913E-3"/>
                  <c:y val="2.4941802460924509E-2"/>
                </c:manualLayout>
              </c:layout>
              <c:tx>
                <c:rich>
                  <a:bodyPr/>
                  <a:lstStyle/>
                  <a:p>
                    <a:r>
                      <a:rPr lang="en-US" b="1" err="1"/>
                      <a:t>Övriga</a:t>
                    </a:r>
                    <a:br>
                      <a:rPr lang="en-US"/>
                    </a:br>
                    <a:r>
                      <a:rPr lang="en-US"/>
                      <a:t>(425)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BFD-6D44-BB12-82765AE399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Diagnostik</c:v>
                </c:pt>
                <c:pt idx="1">
                  <c:v>Biotech</c:v>
                </c:pt>
                <c:pt idx="2">
                  <c:v>Pharma</c:v>
                </c:pt>
                <c:pt idx="3">
                  <c:v>Medtech</c:v>
                </c:pt>
                <c:pt idx="4">
                  <c:v>Others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36</c:v>
                </c:pt>
                <c:pt idx="1">
                  <c:v>216</c:v>
                </c:pt>
                <c:pt idx="2">
                  <c:v>316</c:v>
                </c:pt>
                <c:pt idx="3">
                  <c:v>740</c:v>
                </c:pt>
                <c:pt idx="4">
                  <c:v>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FD-6D44-BB12-82765AE39917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33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5034299154623949E-3"/>
                  <c:y val="-0.399792175206121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63-0F4E-BC23-40C8BA2A1D2C}"/>
                </c:ext>
              </c:extLst>
            </c:dLbl>
            <c:dLbl>
              <c:idx val="1"/>
              <c:layout>
                <c:manualLayout>
                  <c:x val="2.7760060398896642E-3"/>
                  <c:y val="-0.4030802175477564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63-0F4E-BC23-40C8BA2A1D2C}"/>
                </c:ext>
              </c:extLst>
            </c:dLbl>
            <c:dLbl>
              <c:idx val="2"/>
              <c:layout>
                <c:manualLayout>
                  <c:x val="4.1747784285947696E-3"/>
                  <c:y val="-0.182657017610662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15961173535459"/>
                      <c:h val="0.138034809817934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663-0F4E-BC23-40C8BA2A1D2C}"/>
                </c:ext>
              </c:extLst>
            </c:dLbl>
            <c:dLbl>
              <c:idx val="3"/>
              <c:layout>
                <c:manualLayout>
                  <c:x val="-2.6842082538439012E-3"/>
                  <c:y val="-8.80469680025973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4211575334519"/>
                      <c:h val="0.159244829765373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663-0F4E-BC23-40C8BA2A1D2C}"/>
                </c:ext>
              </c:extLst>
            </c:dLbl>
            <c:dLbl>
              <c:idx val="4"/>
              <c:layout>
                <c:manualLayout>
                  <c:x val="5.5520120797793535E-3"/>
                  <c:y val="-3.44513006451075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71-489E-BA44-609FC39E31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Enmansföretag*
(675)</c:v>
                </c:pt>
                <c:pt idx="1">
                  <c:v>Mikroföretag 
(720)</c:v>
                </c:pt>
                <c:pt idx="2">
                  <c:v>Små företag
(235)</c:v>
                </c:pt>
                <c:pt idx="3">
                  <c:v>Mellanstora företag 
(90)</c:v>
                </c:pt>
                <c:pt idx="4">
                  <c:v>Stora företag
(13)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0.38949798038084249</c:v>
                </c:pt>
                <c:pt idx="1">
                  <c:v>0.41546451240623195</c:v>
                </c:pt>
                <c:pt idx="2">
                  <c:v>0.13560300057703403</c:v>
                </c:pt>
                <c:pt idx="3">
                  <c:v>5.1933064050778993E-2</c:v>
                </c:pt>
                <c:pt idx="4" formatCode="0.00%">
                  <c:v>7.5014425851125221E-5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3-0F4E-BC23-40C8BA2A1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46059999"/>
        <c:axId val="1508936975"/>
      </c:barChart>
      <c:catAx>
        <c:axId val="1046059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08936975"/>
        <c:crosses val="autoZero"/>
        <c:auto val="1"/>
        <c:lblAlgn val="ctr"/>
        <c:lblOffset val="100"/>
        <c:noMultiLvlLbl val="0"/>
      </c:catAx>
      <c:valAx>
        <c:axId val="150893697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46059999"/>
        <c:crosses val="autoZero"/>
        <c:crossBetween val="between"/>
      </c:valAx>
      <c:spPr>
        <a:noFill/>
        <a:ln cap="rnd">
          <a:noFill/>
          <a:beve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76688944220318"/>
          <c:y val="0"/>
          <c:w val="0.82719523871658884"/>
          <c:h val="0.632676709972610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6773417082494727E-3"/>
                  <c:y val="-0.2579661329068921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EE-384D-9481-ABA393017BDC}"/>
                </c:ext>
              </c:extLst>
            </c:dLbl>
            <c:dLbl>
              <c:idx val="1"/>
              <c:layout>
                <c:manualLayout>
                  <c:x val="2.7760060398896642E-3"/>
                  <c:y val="-0.4030802175477564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EE-384D-9481-ABA393017BDC}"/>
                </c:ext>
              </c:extLst>
            </c:dLbl>
            <c:dLbl>
              <c:idx val="2"/>
              <c:layout>
                <c:manualLayout>
                  <c:x val="2.014812760859408E-3"/>
                  <c:y val="-0.1889355013840554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EE-384D-9481-ABA393017BDC}"/>
                </c:ext>
              </c:extLst>
            </c:dLbl>
            <c:dLbl>
              <c:idx val="3"/>
              <c:layout>
                <c:manualLayout>
                  <c:x val="-2.7759729514960606E-3"/>
                  <c:y val="-9.7679917199949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EE-384D-9481-ABA393017BDC}"/>
                </c:ext>
              </c:extLst>
            </c:dLbl>
            <c:dLbl>
              <c:idx val="4"/>
              <c:layout>
                <c:manualLayout>
                  <c:x val="5.5520120797793535E-3"/>
                  <c:y val="-3.44513006451075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2A-4A0F-A2BE-76629C26CE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Enmansföretag* 
(49)</c:v>
                </c:pt>
                <c:pt idx="1">
                  <c:v>Mikroföretag
(65)</c:v>
                </c:pt>
                <c:pt idx="2">
                  <c:v>Små företag
(34)</c:v>
                </c:pt>
                <c:pt idx="3">
                  <c:v>Mellanstora företag 
(12)</c:v>
                </c:pt>
                <c:pt idx="4">
                  <c:v>Stora företag 
(1)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</c:v>
                </c:pt>
                <c:pt idx="1">
                  <c:v>0.4</c:v>
                </c:pt>
                <c:pt idx="2">
                  <c:v>0.2</c:v>
                </c:pt>
                <c:pt idx="3">
                  <c:v>7.4999999999999997E-2</c:v>
                </c:pt>
                <c:pt idx="4" formatCode="0.0%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EE-384D-9481-ABA393017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46059999"/>
        <c:axId val="1508936975"/>
      </c:barChart>
      <c:catAx>
        <c:axId val="1046059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08936975"/>
        <c:crosses val="autoZero"/>
        <c:auto val="1"/>
        <c:lblAlgn val="ctr"/>
        <c:lblOffset val="100"/>
        <c:noMultiLvlLbl val="0"/>
      </c:catAx>
      <c:valAx>
        <c:axId val="150893697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46059999"/>
        <c:crosses val="autoZero"/>
        <c:crossBetween val="between"/>
      </c:valAx>
      <c:spPr>
        <a:noFill/>
        <a:ln cap="rnd">
          <a:noFill/>
          <a:beve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chemeClr val="tx2">
                  <a:alpha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FD-6D44-BB12-82765AE399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FD-6D44-BB12-82765AE39917}"/>
              </c:ext>
            </c:extLst>
          </c:dPt>
          <c:dPt>
            <c:idx val="2"/>
            <c:bubble3D val="0"/>
            <c:spPr>
              <a:solidFill>
                <a:schemeClr val="accent2">
                  <a:alpha val="64809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FD-6D44-BB12-82765AE39917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BFD-6D44-BB12-82765AE39917}"/>
              </c:ext>
            </c:extLst>
          </c:dPt>
          <c:dPt>
            <c:idx val="4"/>
            <c:bubble3D val="0"/>
            <c:spPr>
              <a:solidFill>
                <a:schemeClr val="tx2"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BFD-6D44-BB12-82765AE39917}"/>
              </c:ext>
            </c:extLst>
          </c:dPt>
          <c:dLbls>
            <c:dLbl>
              <c:idx val="0"/>
              <c:layout>
                <c:manualLayout>
                  <c:x val="5.784714779399674E-3"/>
                  <c:y val="-5.8197539075490551E-2"/>
                </c:manualLayout>
              </c:layout>
              <c:tx>
                <c:rich>
                  <a:bodyPr/>
                  <a:lstStyle/>
                  <a:p>
                    <a:fld id="{E71A4F97-B248-F544-B31C-221BDEDA029A}" type="CATEGORYNAME">
                      <a:rPr lang="en-US" b="1" smtClean="0"/>
                      <a:pPr/>
                      <a:t>[CATEGORY NAME]</a:t>
                    </a:fld>
                    <a:br>
                      <a:rPr lang="en-US"/>
                    </a:br>
                    <a:r>
                      <a:rPr lang="en-US"/>
                      <a:t>(5)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BFD-6D44-BB12-82765AE399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1ED4FDD-34A4-BB41-B797-4EAD94FC5E24}" type="CATEGORYNAME">
                      <a:rPr lang="en-US" b="1" smtClean="0"/>
                      <a:pPr/>
                      <a:t>[CATEGORY NAME]</a:t>
                    </a:fld>
                    <a:endParaRPr lang="en-US" b="1"/>
                  </a:p>
                  <a:p>
                    <a:r>
                      <a:rPr lang="en-US"/>
                      <a:t>(34)</a:t>
                    </a:r>
                    <a:br>
                      <a:rPr lang="en-US"/>
                    </a:b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BFD-6D44-BB12-82765AE3991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4A855D2-81DF-0146-9E80-110CAC766834}" type="CATEGORYNAME">
                      <a:rPr lang="en-US" b="1" smtClean="0"/>
                      <a:pPr/>
                      <a:t>[CATEGORY NAME]</a:t>
                    </a:fld>
                    <a:br>
                      <a:rPr lang="en-US"/>
                    </a:br>
                    <a:r>
                      <a:rPr lang="en-US"/>
                      <a:t>(60)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BFD-6D44-BB12-82765AE3991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1EDF69E-85BC-9346-98C1-7597505F822D}" type="CATEGORYNAME">
                      <a:rPr lang="en-US" b="1" smtClean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br>
                      <a:rPr lang="en-US">
                        <a:solidFill>
                          <a:schemeClr val="bg1"/>
                        </a:solidFill>
                      </a:rPr>
                    </a:br>
                    <a:r>
                      <a:rPr lang="en-US">
                        <a:solidFill>
                          <a:schemeClr val="bg1"/>
                        </a:solidFill>
                      </a:rPr>
                      <a:t>(33</a:t>
                    </a:r>
                    <a:r>
                      <a:rPr lang="en-US"/>
                      <a:t>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BFD-6D44-BB12-82765AE39917}"/>
                </c:ext>
              </c:extLst>
            </c:dLbl>
            <c:dLbl>
              <c:idx val="4"/>
              <c:layout>
                <c:manualLayout>
                  <c:x val="1.9282382597998913E-3"/>
                  <c:y val="2.4941802460924509E-2"/>
                </c:manualLayout>
              </c:layout>
              <c:tx>
                <c:rich>
                  <a:bodyPr/>
                  <a:lstStyle/>
                  <a:p>
                    <a:r>
                      <a:rPr lang="en-US" b="1" err="1"/>
                      <a:t>Övriga</a:t>
                    </a:r>
                    <a:br>
                      <a:rPr lang="en-US"/>
                    </a:br>
                    <a:r>
                      <a:rPr lang="en-US"/>
                      <a:t>(29)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BFD-6D44-BB12-82765AE399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Diagnostik</c:v>
                </c:pt>
                <c:pt idx="1">
                  <c:v>Biotech</c:v>
                </c:pt>
                <c:pt idx="2">
                  <c:v>Pharma</c:v>
                </c:pt>
                <c:pt idx="3">
                  <c:v>Medtech</c:v>
                </c:pt>
                <c:pt idx="4">
                  <c:v>Övriga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34</c:v>
                </c:pt>
                <c:pt idx="2">
                  <c:v>60</c:v>
                </c:pt>
                <c:pt idx="3">
                  <c:v>33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FD-6D44-BB12-82765AE39917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33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76688944220318"/>
          <c:y val="0"/>
          <c:w val="0.82719523871658884"/>
          <c:h val="0.632676709972610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1979063492940029E-3"/>
                  <c:y val="-0.117585125799846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E3-472B-9005-64E63D751210}"/>
                </c:ext>
              </c:extLst>
            </c:dLbl>
            <c:dLbl>
              <c:idx val="1"/>
              <c:layout>
                <c:manualLayout>
                  <c:x val="2.014812760859408E-3"/>
                  <c:y val="-0.274975125802926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E3-472B-9005-64E63D751210}"/>
                </c:ext>
              </c:extLst>
            </c:dLbl>
            <c:dLbl>
              <c:idx val="2"/>
              <c:layout>
                <c:manualLayout>
                  <c:x val="-2.7759729514960606E-3"/>
                  <c:y val="-0.312778978247125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E3-472B-9005-64E63D751210}"/>
                </c:ext>
              </c:extLst>
            </c:dLbl>
            <c:dLbl>
              <c:idx val="3"/>
              <c:layout>
                <c:manualLayout>
                  <c:x val="3.0650062525970894E-3"/>
                  <c:y val="-0.12831267181364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E3-472B-9005-64E63D7512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Mikroföretag
(219)</c:v>
                </c:pt>
                <c:pt idx="1">
                  <c:v>Små företag
(762)</c:v>
                </c:pt>
                <c:pt idx="2">
                  <c:v>Medelstora företag
(930)</c:v>
                </c:pt>
                <c:pt idx="3">
                  <c:v>Stora företag
(277)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0.35</c:v>
                </c:pt>
                <c:pt idx="2">
                  <c:v>0.43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E3-472B-9005-64E63D7512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46059999"/>
        <c:axId val="1508936975"/>
      </c:barChart>
      <c:catAx>
        <c:axId val="1046059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508936975"/>
        <c:crosses val="autoZero"/>
        <c:auto val="1"/>
        <c:lblAlgn val="ctr"/>
        <c:lblOffset val="100"/>
        <c:noMultiLvlLbl val="0"/>
      </c:catAx>
      <c:valAx>
        <c:axId val="150893697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46059999"/>
        <c:crosses val="autoZero"/>
        <c:crossBetween val="between"/>
      </c:valAx>
      <c:spPr>
        <a:noFill/>
        <a:ln cap="rnd">
          <a:noFill/>
          <a:beve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chemeClr val="tx2">
                  <a:alpha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F7-47EE-8295-C4940D5283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F7-47EE-8295-C4940D52833B}"/>
              </c:ext>
            </c:extLst>
          </c:dPt>
          <c:dPt>
            <c:idx val="2"/>
            <c:bubble3D val="0"/>
            <c:spPr>
              <a:solidFill>
                <a:schemeClr val="accent2">
                  <a:alpha val="64809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F7-47EE-8295-C4940D52833B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7F7-47EE-8295-C4940D52833B}"/>
              </c:ext>
            </c:extLst>
          </c:dPt>
          <c:dPt>
            <c:idx val="4"/>
            <c:bubble3D val="0"/>
            <c:spPr>
              <a:solidFill>
                <a:schemeClr val="tx2"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7F7-47EE-8295-C4940D52833B}"/>
              </c:ext>
            </c:extLst>
          </c:dPt>
          <c:dLbls>
            <c:dLbl>
              <c:idx val="0"/>
              <c:layout>
                <c:manualLayout>
                  <c:x val="5.784714779399674E-3"/>
                  <c:y val="-5.8197539075490551E-2"/>
                </c:manualLayout>
              </c:layout>
              <c:tx>
                <c:rich>
                  <a:bodyPr/>
                  <a:lstStyle/>
                  <a:p>
                    <a:fld id="{E71A4F97-B248-F544-B31C-221BDEDA029A}" type="CATEGORYNAME">
                      <a:rPr lang="en-US" b="1" smtClean="0"/>
                      <a:pPr/>
                      <a:t>[CATEGORY NAME]</a:t>
                    </a:fld>
                    <a:br>
                      <a:rPr lang="en-US"/>
                    </a:br>
                    <a:r>
                      <a:rPr lang="en-US"/>
                      <a:t>(40)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7F7-47EE-8295-C4940D52833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1ED4FDD-34A4-BB41-B797-4EAD94FC5E24}" type="CATEGORYNAME">
                      <a:rPr lang="en-US" b="1" smtClean="0"/>
                      <a:pPr/>
                      <a:t>[CATEGORY NAME]</a:t>
                    </a:fld>
                    <a:endParaRPr lang="en-US" b="1"/>
                  </a:p>
                  <a:p>
                    <a:r>
                      <a:rPr lang="en-US"/>
                      <a:t>(539)</a:t>
                    </a:r>
                    <a:br>
                      <a:rPr lang="en-US"/>
                    </a:b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7F7-47EE-8295-C4940D52833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4A855D2-81DF-0146-9E80-110CAC766834}" type="CATEGORYNAME">
                      <a:rPr lang="en-US" b="1" smtClean="0"/>
                      <a:pPr/>
                      <a:t>[CATEGORY NAME]</a:t>
                    </a:fld>
                    <a:br>
                      <a:rPr lang="en-US"/>
                    </a:br>
                    <a:r>
                      <a:rPr lang="en-US"/>
                      <a:t>(530)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7F7-47EE-8295-C4940D52833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1EDF69E-85BC-9346-98C1-7597505F822D}" type="CATEGORYNAME">
                      <a:rPr lang="en-US" b="1" smtClean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br>
                      <a:rPr lang="en-US">
                        <a:solidFill>
                          <a:schemeClr val="bg1"/>
                        </a:solidFill>
                      </a:rPr>
                    </a:br>
                    <a:r>
                      <a:rPr lang="en-US">
                        <a:solidFill>
                          <a:schemeClr val="bg1"/>
                        </a:solidFill>
                      </a:rPr>
                      <a:t>(791</a:t>
                    </a:r>
                    <a:r>
                      <a:rPr lang="en-US"/>
                      <a:t>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7F7-47EE-8295-C4940D52833B}"/>
                </c:ext>
              </c:extLst>
            </c:dLbl>
            <c:dLbl>
              <c:idx val="4"/>
              <c:layout>
                <c:manualLayout>
                  <c:x val="1.9282382597998913E-3"/>
                  <c:y val="2.4941802460924509E-2"/>
                </c:manualLayout>
              </c:layout>
              <c:tx>
                <c:rich>
                  <a:bodyPr/>
                  <a:lstStyle/>
                  <a:p>
                    <a:r>
                      <a:rPr lang="en-US" b="1" err="1"/>
                      <a:t>Övriga</a:t>
                    </a:r>
                    <a:br>
                      <a:rPr lang="en-US" b="1"/>
                    </a:br>
                    <a:r>
                      <a:rPr lang="en-US"/>
                      <a:t>(288)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7F7-47EE-8295-C4940D5283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Diagnostik</c:v>
                </c:pt>
                <c:pt idx="1">
                  <c:v>Biotech</c:v>
                </c:pt>
                <c:pt idx="2">
                  <c:v>Pharma</c:v>
                </c:pt>
                <c:pt idx="3">
                  <c:v>Medtech</c:v>
                </c:pt>
                <c:pt idx="4">
                  <c:v>Övriga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</c:v>
                </c:pt>
                <c:pt idx="1">
                  <c:v>539</c:v>
                </c:pt>
                <c:pt idx="2">
                  <c:v>530</c:v>
                </c:pt>
                <c:pt idx="3">
                  <c:v>791</c:v>
                </c:pt>
                <c:pt idx="4">
                  <c:v>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7F7-47EE-8295-C4940D52833B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33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chemeClr val="tx2">
                  <a:alpha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56-BD4E-A8EA-65DA53C8098A}"/>
              </c:ext>
            </c:extLst>
          </c:dPt>
          <c:dPt>
            <c:idx val="1"/>
            <c:bubble3D val="0"/>
            <c:spPr>
              <a:solidFill>
                <a:schemeClr val="accent2">
                  <a:alpha val="64809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56-BD4E-A8EA-65DA53C8098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456-BD4E-A8EA-65DA53C8098A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456-BD4E-A8EA-65DA53C8098A}"/>
              </c:ext>
            </c:extLst>
          </c:dPt>
          <c:dPt>
            <c:idx val="4"/>
            <c:bubble3D val="0"/>
            <c:spPr>
              <a:solidFill>
                <a:schemeClr val="tx2"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456-BD4E-A8EA-65DA53C8098A}"/>
              </c:ext>
            </c:extLst>
          </c:dPt>
          <c:dLbls>
            <c:dLbl>
              <c:idx val="0"/>
              <c:layout>
                <c:manualLayout>
                  <c:x val="5.784714779399674E-3"/>
                  <c:y val="-5.8197539075490551E-2"/>
                </c:manualLayout>
              </c:layout>
              <c:tx>
                <c:rich>
                  <a:bodyPr/>
                  <a:lstStyle/>
                  <a:p>
                    <a:fld id="{E71A4F97-B248-F544-B31C-221BDEDA029A}" type="CATEGORYNAME">
                      <a:rPr lang="en-US" b="1" smtClean="0"/>
                      <a:pPr/>
                      <a:t>[CATEGORY NAME]</a:t>
                    </a:fld>
                    <a:br>
                      <a:rPr lang="en-US"/>
                    </a:br>
                    <a:r>
                      <a:rPr lang="en-US"/>
                      <a:t>0,2%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456-BD4E-A8EA-65DA53C8098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4A855D2-81DF-0146-9E80-110CAC766834}" type="CATEGORYNAME">
                      <a:rPr lang="en-US" b="1" smtClean="0"/>
                      <a:pPr/>
                      <a:t>[CATEGORY NAME]</a:t>
                    </a:fld>
                    <a:br>
                      <a:rPr lang="en-US"/>
                    </a:br>
                    <a:r>
                      <a:rPr lang="en-US"/>
                      <a:t>46%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456-BD4E-A8EA-65DA53C8098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1ED4FDD-34A4-BB41-B797-4EAD94FC5E24}" type="CATEGORYNAME">
                      <a:rPr lang="en-US" b="1" smtClean="0"/>
                      <a:pPr/>
                      <a:t>[CATEGORY NAME]</a:t>
                    </a:fld>
                    <a:endParaRPr lang="en-US" b="1"/>
                  </a:p>
                  <a:p>
                    <a:r>
                      <a:rPr lang="en-US"/>
                      <a:t>15%</a:t>
                    </a:r>
                    <a:br>
                      <a:rPr lang="en-US"/>
                    </a:b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456-BD4E-A8EA-65DA53C8098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1EDF69E-85BC-9346-98C1-7597505F822D}" type="CATEGORYNAME">
                      <a:rPr lang="en-US" b="1" smtClean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br>
                      <a:rPr lang="en-US">
                        <a:solidFill>
                          <a:schemeClr val="bg1"/>
                        </a:solidFill>
                      </a:rPr>
                    </a:br>
                    <a:r>
                      <a:rPr lang="en-US">
                        <a:solidFill>
                          <a:schemeClr val="bg1"/>
                        </a:solidFill>
                      </a:rPr>
                      <a:t>31%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456-BD4E-A8EA-65DA53C8098A}"/>
                </c:ext>
              </c:extLst>
            </c:dLbl>
            <c:dLbl>
              <c:idx val="4"/>
              <c:layout>
                <c:manualLayout>
                  <c:x val="1.9282382597998913E-3"/>
                  <c:y val="2.4941802460924509E-2"/>
                </c:manualLayout>
              </c:layout>
              <c:tx>
                <c:rich>
                  <a:bodyPr/>
                  <a:lstStyle/>
                  <a:p>
                    <a:r>
                      <a:rPr lang="en-US" b="1" err="1"/>
                      <a:t>Övriga</a:t>
                    </a:r>
                    <a:br>
                      <a:rPr lang="en-US"/>
                    </a:br>
                    <a:r>
                      <a:rPr lang="en-US"/>
                      <a:t>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456-BD4E-A8EA-65DA53C809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Diagnostik</c:v>
                </c:pt>
                <c:pt idx="1">
                  <c:v>Pharma</c:v>
                </c:pt>
                <c:pt idx="2">
                  <c:v>Biotech</c:v>
                </c:pt>
                <c:pt idx="3">
                  <c:v>Medtech</c:v>
                </c:pt>
                <c:pt idx="4">
                  <c:v>Övriga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 formatCode="0.0%">
                  <c:v>1.7058528907817488E-3</c:v>
                </c:pt>
                <c:pt idx="1">
                  <c:v>0.46055157562840643</c:v>
                </c:pt>
                <c:pt idx="2">
                  <c:v>0.15350588389205502</c:v>
                </c:pt>
                <c:pt idx="3">
                  <c:v>0.30751018892857895</c:v>
                </c:pt>
                <c:pt idx="4">
                  <c:v>7.6726498660177861E-2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56-BD4E-A8EA-65DA53C8098A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33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D3A61-8341-4BF9-A9AC-1B6CE7C62331}" type="datetimeFigureOut">
              <a:rPr lang="sv-SE" smtClean="0"/>
              <a:t>2024-10-21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1A0F7-3551-421C-9893-E4EC35F51C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9292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C83DD-E612-4959-985D-C75FEC057D08}" type="datetimeFigureOut">
              <a:rPr lang="sv-SE" smtClean="0"/>
              <a:t>2024-10-21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27065-E11A-46B1-865A-21BF741D0F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949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6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5071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B0DC7-1FDC-9E45-B0AB-CA339FD7FEC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0716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B0DC7-1FDC-9E45-B0AB-CA339FD7FEC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9537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B0DC7-1FDC-9E45-B0AB-CA339FD7FEC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6029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241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B0DC7-1FDC-9E45-B0AB-CA339FD7FEC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465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Stockholms län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B0DC7-1FDC-9E45-B0AB-CA339FD7FEC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604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B0DC7-1FDC-9E45-B0AB-CA339FD7FEC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805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B0DC7-1FDC-9E45-B0AB-CA339FD7FEC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5231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B0DC7-1FDC-9E45-B0AB-CA339FD7FEC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9705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Hur ser det ut idag? 3 sep 2024 Inkluderar bolag som har HK någon annanstans, men ett kontor </a:t>
            </a:r>
            <a:r>
              <a:rPr lang="en-GB" dirty="0"/>
              <a:t>I</a:t>
            </a:r>
            <a:r>
              <a:rPr lang="en-SE" dirty="0"/>
              <a:t> Hagastaden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3656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2288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27065-E11A-46B1-865A-21BF741D0F0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388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 grå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4A9C690B-AA2E-4B50-87D9-A0CC1BA858EB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D5517B9-575F-45F4-A7AA-F78B848CF6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730" y="5999248"/>
            <a:ext cx="3151535" cy="61260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349688"/>
            <a:ext cx="12192000" cy="2001444"/>
          </a:xfrm>
        </p:spPr>
        <p:txBody>
          <a:bodyPr anchor="b" anchorCtr="0">
            <a:noAutofit/>
          </a:bodyPr>
          <a:lstStyle>
            <a:lvl1pPr algn="ctr">
              <a:lnSpc>
                <a:spcPts val="7200"/>
              </a:lnSpc>
              <a:defRPr sz="70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879397"/>
            <a:ext cx="12192000" cy="1655762"/>
          </a:xfrm>
        </p:spPr>
        <p:txBody>
          <a:bodyPr>
            <a:noAutofit/>
          </a:bodyPr>
          <a:lstStyle>
            <a:lvl1pPr marL="0" indent="0" algn="ctr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underrubrik.</a:t>
            </a:r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B6A3404F-856C-4DB3-B15A-9B308AF86635}"/>
              </a:ext>
            </a:extLst>
          </p:cNvPr>
          <p:cNvCxnSpPr>
            <a:cxnSpLocks/>
          </p:cNvCxnSpPr>
          <p:nvPr userDrawn="1"/>
        </p:nvCxnSpPr>
        <p:spPr>
          <a:xfrm flipV="1">
            <a:off x="5267325" y="3533775"/>
            <a:ext cx="1657350" cy="263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92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nktlista grå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A72BBB77-B745-4B47-93BE-27406B33959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tabell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0EBBDC94-9EAC-4CBF-8225-54B73B3B94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EC882A2-568A-47DC-9F17-2689DF9BAE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88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3842" y="944472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9061B77-3F33-440D-B3AC-54DF6F29A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06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å med text i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5030" y="963661"/>
            <a:ext cx="10320306" cy="650898"/>
          </a:xfrm>
        </p:spPr>
        <p:txBody>
          <a:bodyPr anchor="t" anchorCtr="0">
            <a:noAutofit/>
          </a:bodyPr>
          <a:lstStyle>
            <a:lvl1pPr algn="l">
              <a:lnSpc>
                <a:spcPts val="3200"/>
              </a:lnSpc>
              <a:defRPr sz="2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5031" y="1890451"/>
            <a:ext cx="10320306" cy="4108797"/>
          </a:xfrm>
        </p:spPr>
        <p:txBody>
          <a:bodyPr lIns="72000" numCol="2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100" b="0" u="none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 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ad </a:t>
            </a:r>
            <a:r>
              <a:rPr lang="sv-SE" err="1"/>
              <a:t>que</a:t>
            </a:r>
            <a:r>
              <a:rPr lang="sv-SE"/>
              <a:t> </a:t>
            </a:r>
            <a:r>
              <a:rPr lang="sv-SE" err="1"/>
              <a:t>cone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? </a:t>
            </a:r>
            <a:r>
              <a:rPr lang="sv-SE" err="1"/>
              <a:t>Quid</a:t>
            </a:r>
            <a:r>
              <a:rPr lang="sv-SE"/>
              <a:t> </a:t>
            </a:r>
            <a:r>
              <a:rPr lang="sv-SE" err="1"/>
              <a:t>molores</a:t>
            </a:r>
            <a:r>
              <a:rPr lang="sv-SE"/>
              <a:t> </a:t>
            </a:r>
            <a:r>
              <a:rPr lang="sv-SE" err="1"/>
              <a:t>seque</a:t>
            </a:r>
            <a:r>
              <a:rPr lang="sv-SE"/>
              <a:t> </a:t>
            </a:r>
            <a:r>
              <a:rPr lang="sv-SE" err="1"/>
              <a:t>latur</a:t>
            </a:r>
            <a:r>
              <a:rPr lang="sv-SE"/>
              <a:t> as </a:t>
            </a:r>
            <a:r>
              <a:rPr lang="sv-SE" err="1"/>
              <a:t>eumqui</a:t>
            </a:r>
            <a:r>
              <a:rPr lang="sv-SE"/>
              <a:t> bero berest </a:t>
            </a:r>
            <a:r>
              <a:rPr lang="sv-SE" err="1"/>
              <a:t>molupti</a:t>
            </a:r>
            <a:r>
              <a:rPr lang="sv-SE"/>
              <a:t> </a:t>
            </a:r>
            <a:r>
              <a:rPr lang="sv-SE" err="1"/>
              <a:t>consectori</a:t>
            </a:r>
            <a:r>
              <a:rPr lang="sv-SE"/>
              <a:t> sunt </a:t>
            </a:r>
            <a:r>
              <a:rPr lang="sv-SE" err="1"/>
              <a:t>od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dest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ut </a:t>
            </a:r>
            <a:r>
              <a:rPr lang="sv-SE" err="1"/>
              <a:t>eum</a:t>
            </a:r>
            <a:r>
              <a:rPr lang="sv-SE"/>
              <a:t> hit </a:t>
            </a:r>
            <a:r>
              <a:rPr lang="sv-SE" err="1"/>
              <a:t>accuptat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utestiosa</a:t>
            </a:r>
            <a:r>
              <a:rPr lang="sv-SE"/>
              <a:t> </a:t>
            </a:r>
            <a:r>
              <a:rPr lang="sv-SE" err="1"/>
              <a:t>dollantotae</a:t>
            </a:r>
            <a:r>
              <a:rPr lang="sv-SE"/>
              <a:t> </a:t>
            </a:r>
            <a:r>
              <a:rPr lang="sv-SE" err="1"/>
              <a:t>parcimint</a:t>
            </a:r>
            <a:r>
              <a:rPr lang="sv-SE"/>
              <a:t> </a:t>
            </a:r>
            <a:r>
              <a:rPr lang="sv-SE" err="1"/>
              <a:t>quiam</a:t>
            </a:r>
            <a:r>
              <a:rPr lang="sv-SE"/>
              <a:t> ut ex </a:t>
            </a:r>
            <a:r>
              <a:rPr lang="sv-SE" err="1"/>
              <a:t>eici</a:t>
            </a:r>
            <a:r>
              <a:rPr lang="sv-SE"/>
              <a:t> </a:t>
            </a:r>
            <a:r>
              <a:rPr lang="sv-SE" err="1"/>
              <a:t>occuptur</a:t>
            </a:r>
            <a:r>
              <a:rPr lang="sv-SE"/>
              <a:t> rem </a:t>
            </a:r>
            <a:r>
              <a:rPr lang="sv-SE" err="1"/>
              <a:t>consecabo</a:t>
            </a:r>
            <a:r>
              <a:rPr lang="sv-SE"/>
              <a:t>. Tur </a:t>
            </a:r>
            <a:r>
              <a:rPr lang="sv-SE" err="1"/>
              <a:t>antis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, </a:t>
            </a:r>
            <a:r>
              <a:rPr lang="sv-SE" err="1"/>
              <a:t>omnimpor</a:t>
            </a:r>
            <a:r>
              <a:rPr lang="sv-SE"/>
              <a:t> </a:t>
            </a:r>
            <a:r>
              <a:rPr lang="sv-SE" err="1"/>
              <a:t>rectaqui</a:t>
            </a:r>
            <a:r>
              <a:rPr lang="sv-SE"/>
              <a:t> </a:t>
            </a:r>
            <a:r>
              <a:rPr lang="sv-SE" err="1"/>
              <a:t>comniminus</a:t>
            </a:r>
            <a:r>
              <a:rPr lang="sv-SE"/>
              <a:t> sa </a:t>
            </a:r>
            <a:r>
              <a:rPr lang="sv-SE" err="1"/>
              <a:t>con</a:t>
            </a:r>
            <a:r>
              <a:rPr lang="sv-SE"/>
              <a:t> ex </a:t>
            </a:r>
            <a:r>
              <a:rPr lang="sv-SE" err="1"/>
              <a:t>escim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rehendis</a:t>
            </a:r>
            <a:r>
              <a:rPr lang="sv-SE"/>
              <a:t> </a:t>
            </a:r>
            <a:r>
              <a:rPr lang="sv-SE" err="1"/>
              <a:t>inctate</a:t>
            </a:r>
            <a:r>
              <a:rPr lang="sv-SE"/>
              <a:t> as et </a:t>
            </a:r>
            <a:r>
              <a:rPr lang="sv-SE" err="1"/>
              <a:t>eum</a:t>
            </a:r>
            <a:r>
              <a:rPr lang="sv-SE"/>
              <a:t> sant </a:t>
            </a:r>
            <a:r>
              <a:rPr lang="sv-SE" err="1"/>
              <a:t>voluptu</a:t>
            </a:r>
            <a:r>
              <a:rPr lang="sv-SE"/>
              <a:t> </a:t>
            </a:r>
            <a:r>
              <a:rPr lang="sv-SE" err="1"/>
              <a:t>mquamusdam</a:t>
            </a:r>
            <a:r>
              <a:rPr lang="sv-SE"/>
              <a:t> </a:t>
            </a:r>
            <a:r>
              <a:rPr lang="sv-SE" err="1"/>
              <a:t>eumqui</a:t>
            </a:r>
            <a:r>
              <a:rPr lang="sv-SE"/>
              <a:t> </a:t>
            </a:r>
            <a:r>
              <a:rPr lang="sv-SE" err="1"/>
              <a:t>tem</a:t>
            </a:r>
            <a:r>
              <a:rPr lang="sv-SE"/>
              <a:t> </a:t>
            </a:r>
            <a:r>
              <a:rPr lang="sv-SE" err="1"/>
              <a:t>vero</a:t>
            </a:r>
            <a:r>
              <a:rPr lang="sv-SE"/>
              <a:t> </a:t>
            </a:r>
            <a:r>
              <a:rPr lang="sv-SE" err="1"/>
              <a:t>estem</a:t>
            </a:r>
            <a:r>
              <a:rPr lang="sv-SE"/>
              <a:t> </a:t>
            </a:r>
            <a:r>
              <a:rPr lang="sv-SE" err="1"/>
              <a:t>quae</a:t>
            </a:r>
            <a:r>
              <a:rPr lang="sv-SE"/>
              <a:t> </a:t>
            </a:r>
            <a:r>
              <a:rPr lang="sv-SE" err="1"/>
              <a:t>eossinciati</a:t>
            </a:r>
            <a:r>
              <a:rPr lang="sv-SE"/>
              <a:t> </a:t>
            </a:r>
            <a:r>
              <a:rPr lang="sv-SE" err="1"/>
              <a:t>solorrum</a:t>
            </a:r>
            <a:r>
              <a:rPr lang="sv-SE"/>
              <a:t>, </a:t>
            </a:r>
            <a:r>
              <a:rPr lang="sv-SE" err="1"/>
              <a:t>omnientibus</a:t>
            </a:r>
            <a:r>
              <a:rPr lang="sv-SE"/>
              <a:t> a </a:t>
            </a:r>
            <a:r>
              <a:rPr lang="sv-SE" err="1"/>
              <a:t>volorro</a:t>
            </a:r>
            <a:r>
              <a:rPr lang="sv-SE"/>
              <a:t>.</a:t>
            </a:r>
          </a:p>
          <a:p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r>
              <a:rPr lang="sv-SE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/>
              <a:t>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ad </a:t>
            </a:r>
            <a:r>
              <a:rPr lang="sv-SE" err="1"/>
              <a:t>que</a:t>
            </a:r>
            <a:r>
              <a:rPr lang="sv-SE"/>
              <a:t> </a:t>
            </a:r>
            <a:r>
              <a:rPr lang="sv-SE" err="1"/>
              <a:t>cone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? </a:t>
            </a:r>
            <a:r>
              <a:rPr lang="sv-SE" err="1"/>
              <a:t>Quid</a:t>
            </a:r>
            <a:r>
              <a:rPr lang="sv-SE"/>
              <a:t> </a:t>
            </a:r>
            <a:r>
              <a:rPr lang="sv-SE" err="1"/>
              <a:t>molores</a:t>
            </a:r>
            <a:r>
              <a:rPr lang="sv-SE"/>
              <a:t> </a:t>
            </a:r>
            <a:r>
              <a:rPr lang="sv-SE" err="1"/>
              <a:t>seque</a:t>
            </a:r>
            <a:r>
              <a:rPr lang="sv-SE"/>
              <a:t> </a:t>
            </a:r>
            <a:r>
              <a:rPr lang="sv-SE" err="1"/>
              <a:t>latur</a:t>
            </a:r>
            <a:r>
              <a:rPr lang="sv-SE"/>
              <a:t> as </a:t>
            </a:r>
            <a:r>
              <a:rPr lang="sv-SE" err="1"/>
              <a:t>eumqui</a:t>
            </a:r>
            <a:r>
              <a:rPr lang="sv-SE"/>
              <a:t> bero berest </a:t>
            </a:r>
            <a:r>
              <a:rPr lang="sv-SE" err="1"/>
              <a:t>molupti</a:t>
            </a:r>
            <a:r>
              <a:rPr lang="sv-SE"/>
              <a:t> </a:t>
            </a:r>
            <a:r>
              <a:rPr lang="sv-SE" err="1"/>
              <a:t>consectori</a:t>
            </a:r>
            <a:r>
              <a:rPr lang="sv-SE"/>
              <a:t> sunt </a:t>
            </a:r>
            <a:r>
              <a:rPr lang="sv-SE" err="1"/>
              <a:t>od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dest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ut </a:t>
            </a:r>
            <a:r>
              <a:rPr lang="sv-SE" err="1"/>
              <a:t>eum</a:t>
            </a:r>
            <a:r>
              <a:rPr lang="sv-SE"/>
              <a:t> hit </a:t>
            </a:r>
            <a:r>
              <a:rPr lang="sv-SE" err="1"/>
              <a:t>accuptat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utestiosa</a:t>
            </a:r>
            <a:r>
              <a:rPr lang="sv-SE"/>
              <a:t> </a:t>
            </a:r>
            <a:r>
              <a:rPr lang="sv-SE" err="1"/>
              <a:t>dollantotae</a:t>
            </a:r>
            <a:r>
              <a:rPr lang="sv-SE"/>
              <a:t> parcimint </a:t>
            </a:r>
            <a:r>
              <a:rPr lang="sv-SE" err="1"/>
              <a:t>quiam</a:t>
            </a:r>
            <a:r>
              <a:rPr lang="sv-SE"/>
              <a:t> ut ex </a:t>
            </a:r>
            <a:r>
              <a:rPr lang="sv-SE" err="1"/>
              <a:t>eici</a:t>
            </a:r>
            <a:r>
              <a:rPr lang="sv-SE"/>
              <a:t> </a:t>
            </a:r>
            <a:r>
              <a:rPr lang="sv-SE" err="1"/>
              <a:t>occuptur</a:t>
            </a:r>
            <a:r>
              <a:rPr lang="sv-SE"/>
              <a:t> rem </a:t>
            </a:r>
            <a:r>
              <a:rPr lang="sv-SE" err="1"/>
              <a:t>consecabo</a:t>
            </a:r>
            <a:r>
              <a:rPr lang="sv-SE"/>
              <a:t>. Tur </a:t>
            </a:r>
            <a:r>
              <a:rPr lang="sv-SE" err="1"/>
              <a:t>antis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, </a:t>
            </a:r>
            <a:r>
              <a:rPr lang="sv-SE" err="1"/>
              <a:t>omnimpor</a:t>
            </a:r>
            <a:r>
              <a:rPr lang="sv-SE"/>
              <a:t> </a:t>
            </a:r>
            <a:r>
              <a:rPr lang="sv-SE" err="1"/>
              <a:t>rectaqui</a:t>
            </a:r>
            <a:r>
              <a:rPr lang="sv-SE"/>
              <a:t> </a:t>
            </a:r>
            <a:r>
              <a:rPr lang="sv-SE" err="1"/>
              <a:t>comniminus</a:t>
            </a:r>
            <a:r>
              <a:rPr lang="sv-SE"/>
              <a:t> sa </a:t>
            </a:r>
            <a:r>
              <a:rPr lang="sv-SE" err="1"/>
              <a:t>con</a:t>
            </a:r>
            <a:r>
              <a:rPr lang="sv-SE"/>
              <a:t> ex </a:t>
            </a:r>
            <a:r>
              <a:rPr lang="sv-SE" err="1"/>
              <a:t>escim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rehendis</a:t>
            </a:r>
            <a:r>
              <a:rPr lang="sv-SE"/>
              <a:t> </a:t>
            </a:r>
            <a:r>
              <a:rPr lang="sv-SE" err="1"/>
              <a:t>inctate</a:t>
            </a:r>
            <a:r>
              <a:rPr lang="sv-SE"/>
              <a:t> as et </a:t>
            </a:r>
            <a:r>
              <a:rPr lang="sv-SE" err="1"/>
              <a:t>eum</a:t>
            </a:r>
            <a:r>
              <a:rPr lang="sv-SE"/>
              <a:t> sant </a:t>
            </a:r>
            <a:r>
              <a:rPr lang="sv-SE" err="1"/>
              <a:t>voluptu</a:t>
            </a:r>
            <a:r>
              <a:rPr lang="sv-SE"/>
              <a:t> </a:t>
            </a:r>
            <a:r>
              <a:rPr lang="sv-SE" err="1"/>
              <a:t>mquamusdam</a:t>
            </a:r>
            <a:r>
              <a:rPr lang="sv-SE"/>
              <a:t> </a:t>
            </a:r>
            <a:r>
              <a:rPr lang="sv-SE" err="1"/>
              <a:t>eumqui</a:t>
            </a:r>
            <a:r>
              <a:rPr lang="sv-SE"/>
              <a:t> </a:t>
            </a:r>
            <a:r>
              <a:rPr lang="sv-SE" err="1"/>
              <a:t>tem</a:t>
            </a:r>
            <a:r>
              <a:rPr lang="sv-SE"/>
              <a:t> </a:t>
            </a:r>
            <a:r>
              <a:rPr lang="sv-SE" err="1"/>
              <a:t>vero</a:t>
            </a:r>
            <a:r>
              <a:rPr lang="sv-SE"/>
              <a:t> </a:t>
            </a:r>
            <a:r>
              <a:rPr lang="sv-SE" err="1"/>
              <a:t>estem</a:t>
            </a:r>
            <a:r>
              <a:rPr lang="sv-SE"/>
              <a:t> </a:t>
            </a:r>
            <a:r>
              <a:rPr lang="sv-SE" err="1"/>
              <a:t>quae</a:t>
            </a:r>
            <a:r>
              <a:rPr lang="sv-SE"/>
              <a:t> </a:t>
            </a:r>
            <a:r>
              <a:rPr lang="sv-SE" err="1"/>
              <a:t>eossinciati</a:t>
            </a:r>
            <a:r>
              <a:rPr lang="sv-SE"/>
              <a:t> </a:t>
            </a:r>
            <a:r>
              <a:rPr lang="sv-SE" err="1"/>
              <a:t>solorrum</a:t>
            </a:r>
            <a:r>
              <a:rPr lang="sv-SE"/>
              <a:t>, </a:t>
            </a:r>
            <a:r>
              <a:rPr lang="sv-SE" err="1"/>
              <a:t>omnientibus</a:t>
            </a:r>
            <a:r>
              <a:rPr lang="sv-SE"/>
              <a:t> a </a:t>
            </a:r>
            <a:r>
              <a:rPr lang="sv-SE" err="1"/>
              <a:t>volorro</a:t>
            </a:r>
            <a:r>
              <a:rPr lang="sv-SE"/>
              <a:t> </a:t>
            </a:r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endParaRPr lang="sv-SE"/>
          </a:p>
          <a:p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r>
              <a:rPr lang="sv-SE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/>
              <a:t>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.</a:t>
            </a:r>
          </a:p>
          <a:p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02A1345-17BD-4EDB-8B70-4C6C6E9FC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58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9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indr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32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63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mindre grå mind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C7109D8-0999-4747-A7CD-E3225E918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0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968E98DF-32CA-499A-8551-B6747E8EE4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buNone/>
              <a:defRPr sz="2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</p:spTree>
    <p:extLst>
      <p:ext uri="{BB962C8B-B14F-4D97-AF65-F5344CB8AC3E}">
        <p14:creationId xmlns:p14="http://schemas.microsoft.com/office/powerpoint/2010/main" val="427299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mindre grå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CD2EADF-991A-4EC0-8729-8FF960873A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505" y="714106"/>
            <a:ext cx="6926326" cy="1520825"/>
          </a:xfrm>
        </p:spPr>
        <p:txBody>
          <a:bodyPr/>
          <a:lstStyle>
            <a:lvl1pPr marL="0" indent="0">
              <a:buNone/>
              <a:defRPr kumimoji="0" lang="sv-SE" sz="2800" b="1" i="0" u="none" strike="noStrike" kern="1200" cap="all" spc="70" normalizeH="0" baseline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</a:p>
          <a:p>
            <a:pPr lvl="0"/>
            <a:r>
              <a:rPr lang="sv-SE"/>
              <a:t>ändra format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  <p:sp>
        <p:nvSpPr>
          <p:cNvPr id="11" name="Underrubrik 2">
            <a:extLst>
              <a:ext uri="{FF2B5EF4-FFF2-40B4-BE49-F238E27FC236}">
                <a16:creationId xmlns:a16="http://schemas.microsoft.com/office/drawing/2014/main" id="{9AFF5254-10F2-4E09-9A82-5495AF883A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7505" y="2234931"/>
            <a:ext cx="9325015" cy="1655762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4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3764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rubrik punktlist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68B0A689-CAC2-493E-8DC2-27CF9FACDC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DE954B73-65E8-4216-B463-4FA19F0687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80" y="2957686"/>
            <a:ext cx="9325014" cy="2885329"/>
          </a:xfrm>
        </p:spPr>
        <p:txBody>
          <a:bodyPr numCol="2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445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a grå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E6E000-31B2-417A-9ECD-370B124456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74257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0EBBDC94-9EAC-4CBF-8225-54B73B3B94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3776333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a grå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0EBBDC94-9EAC-4CBF-8225-54B73B3B94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5" name="Platshållare för diagram 4">
            <a:extLst>
              <a:ext uri="{FF2B5EF4-FFF2-40B4-BE49-F238E27FC236}">
                <a16:creationId xmlns:a16="http://schemas.microsoft.com/office/drawing/2014/main" id="{A4379AE5-4E57-469C-A93F-073037A8C3C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2186043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grå 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4A9C690B-AA2E-4B50-87D9-A0CC1BA858EB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D5517B9-575F-45F4-A7AA-F78B848CF6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730" y="5999248"/>
            <a:ext cx="3151535" cy="61260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349688"/>
            <a:ext cx="12192000" cy="2001444"/>
          </a:xfrm>
        </p:spPr>
        <p:txBody>
          <a:bodyPr anchor="b" anchorCtr="0">
            <a:noAutofit/>
          </a:bodyPr>
          <a:lstStyle>
            <a:lvl1pPr algn="ctr">
              <a:lnSpc>
                <a:spcPts val="7200"/>
              </a:lnSpc>
              <a:defRPr sz="70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879397"/>
            <a:ext cx="12192000" cy="1655762"/>
          </a:xfrm>
        </p:spPr>
        <p:txBody>
          <a:bodyPr>
            <a:noAutofit/>
          </a:bodyPr>
          <a:lstStyle>
            <a:lvl1pPr marL="0" indent="0" algn="ctr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underrubrik.</a:t>
            </a:r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B6A3404F-856C-4DB3-B15A-9B308AF86635}"/>
              </a:ext>
            </a:extLst>
          </p:cNvPr>
          <p:cNvCxnSpPr>
            <a:cxnSpLocks/>
          </p:cNvCxnSpPr>
          <p:nvPr userDrawn="1"/>
        </p:nvCxnSpPr>
        <p:spPr>
          <a:xfrm flipV="1">
            <a:off x="5267325" y="3533775"/>
            <a:ext cx="1657350" cy="263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 14">
            <a:extLst>
              <a:ext uri="{FF2B5EF4-FFF2-40B4-BE49-F238E27FC236}">
                <a16:creationId xmlns:a16="http://schemas.microsoft.com/office/drawing/2014/main" id="{27630606-E5B9-4A7F-81F5-C687B5978AE3}"/>
              </a:ext>
            </a:extLst>
          </p:cNvPr>
          <p:cNvGrpSpPr/>
          <p:nvPr userDrawn="1"/>
        </p:nvGrpSpPr>
        <p:grpSpPr>
          <a:xfrm>
            <a:off x="87548" y="6000919"/>
            <a:ext cx="1799617" cy="721999"/>
            <a:chOff x="87548" y="6000919"/>
            <a:chExt cx="1799617" cy="721999"/>
          </a:xfrm>
        </p:grpSpPr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0217B8BD-B1B4-450C-855A-57E82F00E9D7}"/>
                </a:ext>
              </a:extLst>
            </p:cNvPr>
            <p:cNvSpPr/>
            <p:nvPr userDrawn="1"/>
          </p:nvSpPr>
          <p:spPr>
            <a:xfrm>
              <a:off x="87548" y="6000919"/>
              <a:ext cx="1799617" cy="721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C8C8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B7ACE3B8-E596-4F4A-9947-CD3EE3042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870" y="6082203"/>
              <a:ext cx="1581150" cy="550217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88070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ktlista grå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A72BBB77-B745-4B47-93BE-27406B33959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tabell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0EBBDC94-9EAC-4CBF-8225-54B73B3B94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2732887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nktlista grå med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A72BBB77-B745-4B47-93BE-27406B33959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tabell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0EBBDC94-9EAC-4CBF-8225-54B73B3B94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4035988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3842" y="944472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05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med text i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5030" y="963661"/>
            <a:ext cx="10320306" cy="650898"/>
          </a:xfrm>
        </p:spPr>
        <p:txBody>
          <a:bodyPr anchor="t" anchorCtr="0">
            <a:noAutofit/>
          </a:bodyPr>
          <a:lstStyle>
            <a:lvl1pPr algn="l">
              <a:lnSpc>
                <a:spcPts val="3200"/>
              </a:lnSpc>
              <a:defRPr sz="2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5031" y="1890451"/>
            <a:ext cx="10320306" cy="4108797"/>
          </a:xfrm>
        </p:spPr>
        <p:txBody>
          <a:bodyPr lIns="72000" numCol="2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100" b="0" u="none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 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ad </a:t>
            </a:r>
            <a:r>
              <a:rPr lang="sv-SE" err="1"/>
              <a:t>que</a:t>
            </a:r>
            <a:r>
              <a:rPr lang="sv-SE"/>
              <a:t> </a:t>
            </a:r>
            <a:r>
              <a:rPr lang="sv-SE" err="1"/>
              <a:t>cone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? </a:t>
            </a:r>
            <a:r>
              <a:rPr lang="sv-SE" err="1"/>
              <a:t>Quid</a:t>
            </a:r>
            <a:r>
              <a:rPr lang="sv-SE"/>
              <a:t> </a:t>
            </a:r>
            <a:r>
              <a:rPr lang="sv-SE" err="1"/>
              <a:t>molores</a:t>
            </a:r>
            <a:r>
              <a:rPr lang="sv-SE"/>
              <a:t> </a:t>
            </a:r>
            <a:r>
              <a:rPr lang="sv-SE" err="1"/>
              <a:t>seque</a:t>
            </a:r>
            <a:r>
              <a:rPr lang="sv-SE"/>
              <a:t> </a:t>
            </a:r>
            <a:r>
              <a:rPr lang="sv-SE" err="1"/>
              <a:t>latur</a:t>
            </a:r>
            <a:r>
              <a:rPr lang="sv-SE"/>
              <a:t> as </a:t>
            </a:r>
            <a:r>
              <a:rPr lang="sv-SE" err="1"/>
              <a:t>eumqui</a:t>
            </a:r>
            <a:r>
              <a:rPr lang="sv-SE"/>
              <a:t> bero berest </a:t>
            </a:r>
            <a:r>
              <a:rPr lang="sv-SE" err="1"/>
              <a:t>molupti</a:t>
            </a:r>
            <a:r>
              <a:rPr lang="sv-SE"/>
              <a:t> </a:t>
            </a:r>
            <a:r>
              <a:rPr lang="sv-SE" err="1"/>
              <a:t>consectori</a:t>
            </a:r>
            <a:r>
              <a:rPr lang="sv-SE"/>
              <a:t> sunt </a:t>
            </a:r>
            <a:r>
              <a:rPr lang="sv-SE" err="1"/>
              <a:t>od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dest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ut </a:t>
            </a:r>
            <a:r>
              <a:rPr lang="sv-SE" err="1"/>
              <a:t>eum</a:t>
            </a:r>
            <a:r>
              <a:rPr lang="sv-SE"/>
              <a:t> hit </a:t>
            </a:r>
            <a:r>
              <a:rPr lang="sv-SE" err="1"/>
              <a:t>accuptat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utestiosa</a:t>
            </a:r>
            <a:r>
              <a:rPr lang="sv-SE"/>
              <a:t> </a:t>
            </a:r>
            <a:r>
              <a:rPr lang="sv-SE" err="1"/>
              <a:t>dollantotae</a:t>
            </a:r>
            <a:r>
              <a:rPr lang="sv-SE"/>
              <a:t> </a:t>
            </a:r>
            <a:r>
              <a:rPr lang="sv-SE" err="1"/>
              <a:t>parcimint</a:t>
            </a:r>
            <a:r>
              <a:rPr lang="sv-SE"/>
              <a:t> </a:t>
            </a:r>
            <a:r>
              <a:rPr lang="sv-SE" err="1"/>
              <a:t>quiam</a:t>
            </a:r>
            <a:r>
              <a:rPr lang="sv-SE"/>
              <a:t> ut ex </a:t>
            </a:r>
            <a:r>
              <a:rPr lang="sv-SE" err="1"/>
              <a:t>eici</a:t>
            </a:r>
            <a:r>
              <a:rPr lang="sv-SE"/>
              <a:t> </a:t>
            </a:r>
            <a:r>
              <a:rPr lang="sv-SE" err="1"/>
              <a:t>occuptur</a:t>
            </a:r>
            <a:r>
              <a:rPr lang="sv-SE"/>
              <a:t> rem </a:t>
            </a:r>
            <a:r>
              <a:rPr lang="sv-SE" err="1"/>
              <a:t>consecabo</a:t>
            </a:r>
            <a:r>
              <a:rPr lang="sv-SE"/>
              <a:t>. Tur </a:t>
            </a:r>
            <a:r>
              <a:rPr lang="sv-SE" err="1"/>
              <a:t>antis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, </a:t>
            </a:r>
            <a:r>
              <a:rPr lang="sv-SE" err="1"/>
              <a:t>omnimpor</a:t>
            </a:r>
            <a:r>
              <a:rPr lang="sv-SE"/>
              <a:t> </a:t>
            </a:r>
            <a:r>
              <a:rPr lang="sv-SE" err="1"/>
              <a:t>rectaqui</a:t>
            </a:r>
            <a:r>
              <a:rPr lang="sv-SE"/>
              <a:t> </a:t>
            </a:r>
            <a:r>
              <a:rPr lang="sv-SE" err="1"/>
              <a:t>comniminus</a:t>
            </a:r>
            <a:r>
              <a:rPr lang="sv-SE"/>
              <a:t> sa </a:t>
            </a:r>
            <a:r>
              <a:rPr lang="sv-SE" err="1"/>
              <a:t>con</a:t>
            </a:r>
            <a:r>
              <a:rPr lang="sv-SE"/>
              <a:t> ex </a:t>
            </a:r>
            <a:r>
              <a:rPr lang="sv-SE" err="1"/>
              <a:t>escim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rehendis</a:t>
            </a:r>
            <a:r>
              <a:rPr lang="sv-SE"/>
              <a:t> </a:t>
            </a:r>
            <a:r>
              <a:rPr lang="sv-SE" err="1"/>
              <a:t>inctate</a:t>
            </a:r>
            <a:r>
              <a:rPr lang="sv-SE"/>
              <a:t> as et </a:t>
            </a:r>
            <a:r>
              <a:rPr lang="sv-SE" err="1"/>
              <a:t>eum</a:t>
            </a:r>
            <a:r>
              <a:rPr lang="sv-SE"/>
              <a:t> sant </a:t>
            </a:r>
            <a:r>
              <a:rPr lang="sv-SE" err="1"/>
              <a:t>voluptu</a:t>
            </a:r>
            <a:r>
              <a:rPr lang="sv-SE"/>
              <a:t> </a:t>
            </a:r>
            <a:r>
              <a:rPr lang="sv-SE" err="1"/>
              <a:t>mquamusdam</a:t>
            </a:r>
            <a:r>
              <a:rPr lang="sv-SE"/>
              <a:t> </a:t>
            </a:r>
            <a:r>
              <a:rPr lang="sv-SE" err="1"/>
              <a:t>eumqui</a:t>
            </a:r>
            <a:r>
              <a:rPr lang="sv-SE"/>
              <a:t> </a:t>
            </a:r>
            <a:r>
              <a:rPr lang="sv-SE" err="1"/>
              <a:t>tem</a:t>
            </a:r>
            <a:r>
              <a:rPr lang="sv-SE"/>
              <a:t> </a:t>
            </a:r>
            <a:r>
              <a:rPr lang="sv-SE" err="1"/>
              <a:t>vero</a:t>
            </a:r>
            <a:r>
              <a:rPr lang="sv-SE"/>
              <a:t> </a:t>
            </a:r>
            <a:r>
              <a:rPr lang="sv-SE" err="1"/>
              <a:t>estem</a:t>
            </a:r>
            <a:r>
              <a:rPr lang="sv-SE"/>
              <a:t> </a:t>
            </a:r>
            <a:r>
              <a:rPr lang="sv-SE" err="1"/>
              <a:t>quae</a:t>
            </a:r>
            <a:r>
              <a:rPr lang="sv-SE"/>
              <a:t> </a:t>
            </a:r>
            <a:r>
              <a:rPr lang="sv-SE" err="1"/>
              <a:t>eossinciati</a:t>
            </a:r>
            <a:r>
              <a:rPr lang="sv-SE"/>
              <a:t> </a:t>
            </a:r>
            <a:r>
              <a:rPr lang="sv-SE" err="1"/>
              <a:t>solorrum</a:t>
            </a:r>
            <a:r>
              <a:rPr lang="sv-SE"/>
              <a:t>, </a:t>
            </a:r>
            <a:r>
              <a:rPr lang="sv-SE" err="1"/>
              <a:t>omnientibus</a:t>
            </a:r>
            <a:r>
              <a:rPr lang="sv-SE"/>
              <a:t> a </a:t>
            </a:r>
            <a:r>
              <a:rPr lang="sv-SE" err="1"/>
              <a:t>volorro</a:t>
            </a:r>
            <a:r>
              <a:rPr lang="sv-SE"/>
              <a:t>.</a:t>
            </a:r>
          </a:p>
          <a:p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r>
              <a:rPr lang="sv-SE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/>
              <a:t>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ad </a:t>
            </a:r>
            <a:r>
              <a:rPr lang="sv-SE" err="1"/>
              <a:t>que</a:t>
            </a:r>
            <a:r>
              <a:rPr lang="sv-SE"/>
              <a:t> </a:t>
            </a:r>
            <a:r>
              <a:rPr lang="sv-SE" err="1"/>
              <a:t>cone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? </a:t>
            </a:r>
            <a:r>
              <a:rPr lang="sv-SE" err="1"/>
              <a:t>Quid</a:t>
            </a:r>
            <a:r>
              <a:rPr lang="sv-SE"/>
              <a:t> </a:t>
            </a:r>
            <a:r>
              <a:rPr lang="sv-SE" err="1"/>
              <a:t>molores</a:t>
            </a:r>
            <a:r>
              <a:rPr lang="sv-SE"/>
              <a:t> </a:t>
            </a:r>
            <a:r>
              <a:rPr lang="sv-SE" err="1"/>
              <a:t>seque</a:t>
            </a:r>
            <a:r>
              <a:rPr lang="sv-SE"/>
              <a:t> </a:t>
            </a:r>
            <a:r>
              <a:rPr lang="sv-SE" err="1"/>
              <a:t>latur</a:t>
            </a:r>
            <a:r>
              <a:rPr lang="sv-SE"/>
              <a:t> as </a:t>
            </a:r>
            <a:r>
              <a:rPr lang="sv-SE" err="1"/>
              <a:t>eumqui</a:t>
            </a:r>
            <a:r>
              <a:rPr lang="sv-SE"/>
              <a:t> bero berest </a:t>
            </a:r>
            <a:r>
              <a:rPr lang="sv-SE" err="1"/>
              <a:t>molupti</a:t>
            </a:r>
            <a:r>
              <a:rPr lang="sv-SE"/>
              <a:t> </a:t>
            </a:r>
            <a:r>
              <a:rPr lang="sv-SE" err="1"/>
              <a:t>consectori</a:t>
            </a:r>
            <a:r>
              <a:rPr lang="sv-SE"/>
              <a:t> sunt </a:t>
            </a:r>
            <a:r>
              <a:rPr lang="sv-SE" err="1"/>
              <a:t>od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dest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ut </a:t>
            </a:r>
            <a:r>
              <a:rPr lang="sv-SE" err="1"/>
              <a:t>eum</a:t>
            </a:r>
            <a:r>
              <a:rPr lang="sv-SE"/>
              <a:t> hit </a:t>
            </a:r>
            <a:r>
              <a:rPr lang="sv-SE" err="1"/>
              <a:t>accuptat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utestiosa</a:t>
            </a:r>
            <a:r>
              <a:rPr lang="sv-SE"/>
              <a:t> </a:t>
            </a:r>
            <a:r>
              <a:rPr lang="sv-SE" err="1"/>
              <a:t>dollantotae</a:t>
            </a:r>
            <a:r>
              <a:rPr lang="sv-SE"/>
              <a:t> parcimint </a:t>
            </a:r>
            <a:r>
              <a:rPr lang="sv-SE" err="1"/>
              <a:t>quiam</a:t>
            </a:r>
            <a:r>
              <a:rPr lang="sv-SE"/>
              <a:t> ut ex </a:t>
            </a:r>
            <a:r>
              <a:rPr lang="sv-SE" err="1"/>
              <a:t>eici</a:t>
            </a:r>
            <a:r>
              <a:rPr lang="sv-SE"/>
              <a:t> </a:t>
            </a:r>
            <a:r>
              <a:rPr lang="sv-SE" err="1"/>
              <a:t>occuptur</a:t>
            </a:r>
            <a:r>
              <a:rPr lang="sv-SE"/>
              <a:t> rem </a:t>
            </a:r>
            <a:r>
              <a:rPr lang="sv-SE" err="1"/>
              <a:t>consecabo</a:t>
            </a:r>
            <a:r>
              <a:rPr lang="sv-SE"/>
              <a:t>. Tur </a:t>
            </a:r>
            <a:r>
              <a:rPr lang="sv-SE" err="1"/>
              <a:t>antis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, </a:t>
            </a:r>
            <a:r>
              <a:rPr lang="sv-SE" err="1"/>
              <a:t>omnimpor</a:t>
            </a:r>
            <a:r>
              <a:rPr lang="sv-SE"/>
              <a:t> </a:t>
            </a:r>
            <a:r>
              <a:rPr lang="sv-SE" err="1"/>
              <a:t>rectaqui</a:t>
            </a:r>
            <a:r>
              <a:rPr lang="sv-SE"/>
              <a:t> </a:t>
            </a:r>
            <a:r>
              <a:rPr lang="sv-SE" err="1"/>
              <a:t>comniminus</a:t>
            </a:r>
            <a:r>
              <a:rPr lang="sv-SE"/>
              <a:t> sa </a:t>
            </a:r>
            <a:r>
              <a:rPr lang="sv-SE" err="1"/>
              <a:t>con</a:t>
            </a:r>
            <a:r>
              <a:rPr lang="sv-SE"/>
              <a:t> ex </a:t>
            </a:r>
            <a:r>
              <a:rPr lang="sv-SE" err="1"/>
              <a:t>escim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rehendis</a:t>
            </a:r>
            <a:r>
              <a:rPr lang="sv-SE"/>
              <a:t> </a:t>
            </a:r>
            <a:r>
              <a:rPr lang="sv-SE" err="1"/>
              <a:t>inctate</a:t>
            </a:r>
            <a:r>
              <a:rPr lang="sv-SE"/>
              <a:t> as et </a:t>
            </a:r>
            <a:r>
              <a:rPr lang="sv-SE" err="1"/>
              <a:t>eum</a:t>
            </a:r>
            <a:r>
              <a:rPr lang="sv-SE"/>
              <a:t> sant </a:t>
            </a:r>
            <a:r>
              <a:rPr lang="sv-SE" err="1"/>
              <a:t>voluptu</a:t>
            </a:r>
            <a:r>
              <a:rPr lang="sv-SE"/>
              <a:t> </a:t>
            </a:r>
            <a:r>
              <a:rPr lang="sv-SE" err="1"/>
              <a:t>mquamusdam</a:t>
            </a:r>
            <a:r>
              <a:rPr lang="sv-SE"/>
              <a:t> </a:t>
            </a:r>
            <a:r>
              <a:rPr lang="sv-SE" err="1"/>
              <a:t>eumqui</a:t>
            </a:r>
            <a:r>
              <a:rPr lang="sv-SE"/>
              <a:t> </a:t>
            </a:r>
            <a:r>
              <a:rPr lang="sv-SE" err="1"/>
              <a:t>tem</a:t>
            </a:r>
            <a:r>
              <a:rPr lang="sv-SE"/>
              <a:t> </a:t>
            </a:r>
            <a:r>
              <a:rPr lang="sv-SE" err="1"/>
              <a:t>vero</a:t>
            </a:r>
            <a:r>
              <a:rPr lang="sv-SE"/>
              <a:t> </a:t>
            </a:r>
            <a:r>
              <a:rPr lang="sv-SE" err="1"/>
              <a:t>estem</a:t>
            </a:r>
            <a:r>
              <a:rPr lang="sv-SE"/>
              <a:t> </a:t>
            </a:r>
            <a:r>
              <a:rPr lang="sv-SE" err="1"/>
              <a:t>quae</a:t>
            </a:r>
            <a:r>
              <a:rPr lang="sv-SE"/>
              <a:t> </a:t>
            </a:r>
            <a:r>
              <a:rPr lang="sv-SE" err="1"/>
              <a:t>eossinciati</a:t>
            </a:r>
            <a:r>
              <a:rPr lang="sv-SE"/>
              <a:t> </a:t>
            </a:r>
            <a:r>
              <a:rPr lang="sv-SE" err="1"/>
              <a:t>solorrum</a:t>
            </a:r>
            <a:r>
              <a:rPr lang="sv-SE"/>
              <a:t>, </a:t>
            </a:r>
            <a:r>
              <a:rPr lang="sv-SE" err="1"/>
              <a:t>omnientibus</a:t>
            </a:r>
            <a:r>
              <a:rPr lang="sv-SE"/>
              <a:t> a </a:t>
            </a:r>
            <a:r>
              <a:rPr lang="sv-SE" err="1"/>
              <a:t>volorro</a:t>
            </a:r>
            <a:r>
              <a:rPr lang="sv-SE"/>
              <a:t> </a:t>
            </a:r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endParaRPr lang="sv-SE"/>
          </a:p>
          <a:p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r>
              <a:rPr lang="sv-SE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/>
              <a:t>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.</a:t>
            </a:r>
          </a:p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3CD79DB-4258-40E7-8F76-DEA2EA7CC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77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E5DB7C90-C930-4E6B-A743-9F34329EA902}"/>
              </a:ext>
            </a:extLst>
          </p:cNvPr>
          <p:cNvGrpSpPr/>
          <p:nvPr userDrawn="1"/>
        </p:nvGrpSpPr>
        <p:grpSpPr>
          <a:xfrm>
            <a:off x="0" y="0"/>
            <a:ext cx="12191999" cy="7246813"/>
            <a:chOff x="0" y="0"/>
            <a:chExt cx="12191999" cy="7246813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104D8D74-CB9F-4A95-B57C-9E330ADF76C6}"/>
                </a:ext>
              </a:extLst>
            </p:cNvPr>
            <p:cNvSpPr/>
            <p:nvPr userDrawn="1"/>
          </p:nvSpPr>
          <p:spPr>
            <a:xfrm>
              <a:off x="0" y="0"/>
              <a:ext cx="12191999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44716E3C-9BB6-4094-A3AF-4892C2845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67" y="330215"/>
              <a:ext cx="11541865" cy="6117188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07A21B72-CF07-415A-A84F-B81DBB89D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6932" y="5358062"/>
              <a:ext cx="3376182" cy="1888751"/>
            </a:xfrm>
            <a:prstGeom prst="rect">
              <a:avLst/>
            </a:prstGeom>
          </p:spPr>
        </p:pic>
      </p:grp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349688"/>
            <a:ext cx="12192000" cy="2001444"/>
          </a:xfrm>
        </p:spPr>
        <p:txBody>
          <a:bodyPr anchor="b" anchorCtr="0">
            <a:noAutofit/>
          </a:bodyPr>
          <a:lstStyle>
            <a:lvl1pPr algn="ctr">
              <a:lnSpc>
                <a:spcPts val="7200"/>
              </a:lnSpc>
              <a:defRPr sz="7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879397"/>
            <a:ext cx="12192000" cy="1655762"/>
          </a:xfrm>
        </p:spPr>
        <p:txBody>
          <a:bodyPr>
            <a:noAutofit/>
          </a:bodyPr>
          <a:lstStyle>
            <a:lvl1pPr marL="0" indent="0" algn="ctr">
              <a:lnSpc>
                <a:spcPts val="4200"/>
              </a:lnSpc>
              <a:buNone/>
              <a:defRPr sz="40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underrubrik.</a:t>
            </a:r>
          </a:p>
        </p:txBody>
      </p: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BE6FCDB0-05C3-42DD-9FCC-EE4D1F7C895C}"/>
              </a:ext>
            </a:extLst>
          </p:cNvPr>
          <p:cNvCxnSpPr>
            <a:cxnSpLocks/>
          </p:cNvCxnSpPr>
          <p:nvPr userDrawn="1"/>
        </p:nvCxnSpPr>
        <p:spPr>
          <a:xfrm flipV="1">
            <a:off x="5267325" y="3523727"/>
            <a:ext cx="1657350" cy="2638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92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>
            <a:extLst>
              <a:ext uri="{FF2B5EF4-FFF2-40B4-BE49-F238E27FC236}">
                <a16:creationId xmlns:a16="http://schemas.microsoft.com/office/drawing/2014/main" id="{342672D0-49C9-4ABC-9A1D-7B7DD15AB12E}"/>
              </a:ext>
            </a:extLst>
          </p:cNvPr>
          <p:cNvGrpSpPr/>
          <p:nvPr userDrawn="1"/>
        </p:nvGrpSpPr>
        <p:grpSpPr>
          <a:xfrm>
            <a:off x="0" y="0"/>
            <a:ext cx="12191999" cy="7246813"/>
            <a:chOff x="0" y="0"/>
            <a:chExt cx="12191999" cy="7246813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007DEE1-3A9C-4FE8-8478-7B3707090D66}"/>
                </a:ext>
              </a:extLst>
            </p:cNvPr>
            <p:cNvSpPr/>
            <p:nvPr userDrawn="1"/>
          </p:nvSpPr>
          <p:spPr>
            <a:xfrm>
              <a:off x="0" y="0"/>
              <a:ext cx="12191999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963C69C6-D2D2-4049-957C-D2638BEFCA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67" y="330215"/>
              <a:ext cx="11541865" cy="6117188"/>
            </a:xfrm>
            <a:prstGeom prst="rect">
              <a:avLst/>
            </a:prstGeom>
          </p:spPr>
        </p:pic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764AC2E8-20C8-40B3-9F07-E66F9EDD6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6932" y="5358062"/>
              <a:ext cx="3376182" cy="1888751"/>
            </a:xfrm>
            <a:prstGeom prst="rect">
              <a:avLst/>
            </a:prstGeom>
          </p:spPr>
        </p:pic>
      </p:grp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2091390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mindr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 9">
            <a:extLst>
              <a:ext uri="{FF2B5EF4-FFF2-40B4-BE49-F238E27FC236}">
                <a16:creationId xmlns:a16="http://schemas.microsoft.com/office/drawing/2014/main" id="{07ABCBF0-8243-4A7C-B61E-630A69905C2C}"/>
              </a:ext>
            </a:extLst>
          </p:cNvPr>
          <p:cNvGrpSpPr/>
          <p:nvPr userDrawn="1"/>
        </p:nvGrpSpPr>
        <p:grpSpPr>
          <a:xfrm>
            <a:off x="0" y="0"/>
            <a:ext cx="12191999" cy="7246813"/>
            <a:chOff x="0" y="0"/>
            <a:chExt cx="12191999" cy="7246813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2FA5CCA7-6496-4C88-A446-2CE81444DE8F}"/>
                </a:ext>
              </a:extLst>
            </p:cNvPr>
            <p:cNvSpPr/>
            <p:nvPr userDrawn="1"/>
          </p:nvSpPr>
          <p:spPr>
            <a:xfrm>
              <a:off x="0" y="0"/>
              <a:ext cx="12191999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BC97A26C-F5B6-4B02-BD55-BF36C37D3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67" y="330215"/>
              <a:ext cx="11541865" cy="6117188"/>
            </a:xfrm>
            <a:prstGeom prst="rect">
              <a:avLst/>
            </a:prstGeom>
          </p:spPr>
        </p:pic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9119CF79-9155-4732-8A2E-20F64303A9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6932" y="5358062"/>
              <a:ext cx="3376182" cy="1888751"/>
            </a:xfrm>
            <a:prstGeom prst="rect">
              <a:avLst/>
            </a:prstGeom>
          </p:spPr>
        </p:pic>
      </p:grpSp>
      <p:sp>
        <p:nvSpPr>
          <p:cNvPr id="12" name="Rubrik 1">
            <a:extLst>
              <a:ext uri="{FF2B5EF4-FFF2-40B4-BE49-F238E27FC236}">
                <a16:creationId xmlns:a16="http://schemas.microsoft.com/office/drawing/2014/main" id="{11BD7950-8CD7-4332-9917-1250CE6D24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6A3E446B-049B-4F3D-BC96-2EE4778770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32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</p:spTree>
    <p:extLst>
      <p:ext uri="{BB962C8B-B14F-4D97-AF65-F5344CB8AC3E}">
        <p14:creationId xmlns:p14="http://schemas.microsoft.com/office/powerpoint/2010/main" val="1140980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mindre blå mind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>
            <a:extLst>
              <a:ext uri="{FF2B5EF4-FFF2-40B4-BE49-F238E27FC236}">
                <a16:creationId xmlns:a16="http://schemas.microsoft.com/office/drawing/2014/main" id="{86B1BF03-4113-4255-AC4A-4AC8711CB5F4}"/>
              </a:ext>
            </a:extLst>
          </p:cNvPr>
          <p:cNvGrpSpPr/>
          <p:nvPr userDrawn="1"/>
        </p:nvGrpSpPr>
        <p:grpSpPr>
          <a:xfrm>
            <a:off x="0" y="0"/>
            <a:ext cx="12191999" cy="7246813"/>
            <a:chOff x="0" y="0"/>
            <a:chExt cx="12191999" cy="7246813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97FE67E7-2A21-4196-B9C6-2B79C3B67C04}"/>
                </a:ext>
              </a:extLst>
            </p:cNvPr>
            <p:cNvSpPr/>
            <p:nvPr userDrawn="1"/>
          </p:nvSpPr>
          <p:spPr>
            <a:xfrm>
              <a:off x="0" y="0"/>
              <a:ext cx="12191999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66E41C0B-2338-4DDF-9201-E687BB04B5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67" y="330215"/>
              <a:ext cx="11541865" cy="6117188"/>
            </a:xfrm>
            <a:prstGeom prst="rect">
              <a:avLst/>
            </a:prstGeom>
          </p:spPr>
        </p:pic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F10C2CC1-86BE-4831-9523-4BCBEABC6C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6932" y="5358062"/>
              <a:ext cx="3376182" cy="1888751"/>
            </a:xfrm>
            <a:prstGeom prst="rect">
              <a:avLst/>
            </a:prstGeom>
          </p:spPr>
        </p:pic>
      </p:grpSp>
      <p:sp>
        <p:nvSpPr>
          <p:cNvPr id="10" name="Rubrik 1">
            <a:extLst>
              <a:ext uri="{FF2B5EF4-FFF2-40B4-BE49-F238E27FC236}">
                <a16:creationId xmlns:a16="http://schemas.microsoft.com/office/drawing/2014/main" id="{3C215029-A533-4775-AF85-A8B24458CB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046E28A-6287-4EF8-8EF9-7C94DDFF6C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buNone/>
              <a:defRPr sz="20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</p:spTree>
    <p:extLst>
      <p:ext uri="{BB962C8B-B14F-4D97-AF65-F5344CB8AC3E}">
        <p14:creationId xmlns:p14="http://schemas.microsoft.com/office/powerpoint/2010/main" val="3522788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nktlista blå min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 13">
            <a:extLst>
              <a:ext uri="{FF2B5EF4-FFF2-40B4-BE49-F238E27FC236}">
                <a16:creationId xmlns:a16="http://schemas.microsoft.com/office/drawing/2014/main" id="{56995A35-BA2E-4FED-A211-9E397F3A5B6A}"/>
              </a:ext>
            </a:extLst>
          </p:cNvPr>
          <p:cNvGrpSpPr/>
          <p:nvPr userDrawn="1"/>
        </p:nvGrpSpPr>
        <p:grpSpPr>
          <a:xfrm>
            <a:off x="0" y="0"/>
            <a:ext cx="12191999" cy="7246813"/>
            <a:chOff x="0" y="0"/>
            <a:chExt cx="12191999" cy="724681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478DD261-0E5F-4270-8EC6-809C19DA18C0}"/>
                </a:ext>
              </a:extLst>
            </p:cNvPr>
            <p:cNvSpPr/>
            <p:nvPr userDrawn="1"/>
          </p:nvSpPr>
          <p:spPr>
            <a:xfrm>
              <a:off x="0" y="0"/>
              <a:ext cx="12191999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7EAB7F9C-EB4F-49EA-92E6-92DCBF9CA1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67" y="330215"/>
              <a:ext cx="11541865" cy="6117188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9D701568-C6EF-4357-AEB0-F484CC97D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6932" y="5358062"/>
              <a:ext cx="3376182" cy="1888751"/>
            </a:xfrm>
            <a:prstGeom prst="rect">
              <a:avLst/>
            </a:prstGeom>
          </p:spPr>
        </p:pic>
      </p:grp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C4749FEE-846D-481B-B550-1695BAC7E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505" y="714106"/>
            <a:ext cx="6926326" cy="1520825"/>
          </a:xfrm>
        </p:spPr>
        <p:txBody>
          <a:bodyPr/>
          <a:lstStyle>
            <a:lvl1pPr marL="0" indent="0">
              <a:buNone/>
              <a:defRPr kumimoji="0" lang="sv-SE" sz="2800" b="1" i="0" u="none" strike="noStrike" kern="1200" cap="all" spc="7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</a:p>
          <a:p>
            <a:pPr lvl="0"/>
            <a:r>
              <a:rPr lang="sv-SE"/>
              <a:t>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701AEE24-FDD9-4CAF-A041-68680309F8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7505" y="2234931"/>
            <a:ext cx="9325015" cy="1655762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4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1109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a blå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>
            <a:extLst>
              <a:ext uri="{FF2B5EF4-FFF2-40B4-BE49-F238E27FC236}">
                <a16:creationId xmlns:a16="http://schemas.microsoft.com/office/drawing/2014/main" id="{9DDD9DF4-987D-4410-BD47-B20560937C9C}"/>
              </a:ext>
            </a:extLst>
          </p:cNvPr>
          <p:cNvGrpSpPr/>
          <p:nvPr userDrawn="1"/>
        </p:nvGrpSpPr>
        <p:grpSpPr>
          <a:xfrm>
            <a:off x="0" y="0"/>
            <a:ext cx="12191999" cy="7246813"/>
            <a:chOff x="0" y="0"/>
            <a:chExt cx="12191999" cy="724681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12D7732C-C068-4A72-9664-DDB7BCA9F035}"/>
                </a:ext>
              </a:extLst>
            </p:cNvPr>
            <p:cNvSpPr/>
            <p:nvPr userDrawn="1"/>
          </p:nvSpPr>
          <p:spPr>
            <a:xfrm>
              <a:off x="0" y="0"/>
              <a:ext cx="12191999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BF3A0DD8-D083-44E4-B912-921ED97C44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67" y="330215"/>
              <a:ext cx="11541865" cy="6117188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32CE3D31-20AA-461E-8413-235F25C159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6932" y="5358062"/>
              <a:ext cx="3376182" cy="1888751"/>
            </a:xfrm>
            <a:prstGeom prst="rect">
              <a:avLst/>
            </a:prstGeom>
          </p:spPr>
        </p:pic>
      </p:grpSp>
      <p:sp>
        <p:nvSpPr>
          <p:cNvPr id="14" name="Underrubrik 2">
            <a:extLst>
              <a:ext uri="{FF2B5EF4-FFF2-40B4-BE49-F238E27FC236}">
                <a16:creationId xmlns:a16="http://schemas.microsoft.com/office/drawing/2014/main" id="{AE1124B3-E297-48E0-8D9C-99383E637F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80" y="2701077"/>
            <a:ext cx="9325014" cy="3416919"/>
          </a:xfrm>
        </p:spPr>
        <p:txBody>
          <a:bodyPr wrap="square" tIns="72000" bIns="0" numCol="2" spcCol="18000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4F51ED80-34BA-4CD0-A600-68C4E9573E21}"/>
              </a:ext>
            </a:extLst>
          </p:cNvPr>
          <p:cNvSpPr txBox="1">
            <a:spLocks/>
          </p:cNvSpPr>
          <p:nvPr userDrawn="1"/>
        </p:nvSpPr>
        <p:spPr>
          <a:xfrm>
            <a:off x="1097280" y="748298"/>
            <a:ext cx="9325014" cy="15758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>
                <a:solidFill>
                  <a:schemeClr val="bg1"/>
                </a:solidFill>
              </a:rPr>
              <a:t>Klicka här för </a:t>
            </a:r>
            <a:br>
              <a:rPr lang="sv-SE">
                <a:solidFill>
                  <a:schemeClr val="bg1"/>
                </a:solidFill>
              </a:rPr>
            </a:br>
            <a:r>
              <a:rPr lang="sv-SE">
                <a:solidFill>
                  <a:schemeClr val="bg1"/>
                </a:solidFill>
              </a:rPr>
              <a:t>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1068243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grå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AB7C8B0-11A9-448E-A4F8-106CDF1AD4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57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ktlista blå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 14">
            <a:extLst>
              <a:ext uri="{FF2B5EF4-FFF2-40B4-BE49-F238E27FC236}">
                <a16:creationId xmlns:a16="http://schemas.microsoft.com/office/drawing/2014/main" id="{6F6900E2-4F32-4595-A154-232063016C32}"/>
              </a:ext>
            </a:extLst>
          </p:cNvPr>
          <p:cNvGrpSpPr/>
          <p:nvPr userDrawn="1"/>
        </p:nvGrpSpPr>
        <p:grpSpPr>
          <a:xfrm>
            <a:off x="325067" y="330215"/>
            <a:ext cx="11728047" cy="6916598"/>
            <a:chOff x="325067" y="330215"/>
            <a:chExt cx="11728047" cy="6916598"/>
          </a:xfrm>
        </p:grpSpPr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208B7EDC-8A9A-487A-B820-904FD91B2E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67" y="330215"/>
              <a:ext cx="11541865" cy="6117188"/>
            </a:xfrm>
            <a:prstGeom prst="rect">
              <a:avLst/>
            </a:prstGeom>
          </p:spPr>
        </p:pic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3D0A054D-EE2E-4F8E-B9A2-59E12BAC0D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6932" y="5358062"/>
              <a:ext cx="3376182" cy="1888751"/>
            </a:xfrm>
            <a:prstGeom prst="rect">
              <a:avLst/>
            </a:prstGeom>
          </p:spPr>
        </p:pic>
      </p:grp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629E88CE-B5B3-4452-AC90-1E4F048C63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067" y="345098"/>
            <a:ext cx="4794285" cy="610650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658593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 13">
            <a:extLst>
              <a:ext uri="{FF2B5EF4-FFF2-40B4-BE49-F238E27FC236}">
                <a16:creationId xmlns:a16="http://schemas.microsoft.com/office/drawing/2014/main" id="{0C0979BB-D78E-4B25-A68E-800F7DBEC957}"/>
              </a:ext>
            </a:extLst>
          </p:cNvPr>
          <p:cNvGrpSpPr/>
          <p:nvPr userDrawn="1"/>
        </p:nvGrpSpPr>
        <p:grpSpPr>
          <a:xfrm>
            <a:off x="0" y="0"/>
            <a:ext cx="12191999" cy="7246813"/>
            <a:chOff x="0" y="0"/>
            <a:chExt cx="12191999" cy="7246813"/>
          </a:xfrm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51538625-04FD-4B7B-A962-BC7749D052E2}"/>
                </a:ext>
              </a:extLst>
            </p:cNvPr>
            <p:cNvSpPr/>
            <p:nvPr userDrawn="1"/>
          </p:nvSpPr>
          <p:spPr>
            <a:xfrm>
              <a:off x="0" y="0"/>
              <a:ext cx="12191999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4E599B50-A583-47A7-AAC2-CB64B8FB8B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67" y="330215"/>
              <a:ext cx="11541865" cy="6117188"/>
            </a:xfrm>
            <a:prstGeom prst="rect">
              <a:avLst/>
            </a:prstGeom>
          </p:spPr>
        </p:pic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AB836DE6-DB1E-4CF0-8826-65E14A0BDA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6932" y="5358062"/>
              <a:ext cx="3376182" cy="1888751"/>
            </a:xfrm>
            <a:prstGeom prst="rect">
              <a:avLst/>
            </a:prstGeom>
          </p:spPr>
        </p:pic>
      </p:grp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5601" y="950333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3026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27AC5044-98DD-4CEF-B2BB-A0F21C54A84E}"/>
              </a:ext>
            </a:extLst>
          </p:cNvPr>
          <p:cNvGrpSpPr/>
          <p:nvPr userDrawn="1"/>
        </p:nvGrpSpPr>
        <p:grpSpPr>
          <a:xfrm>
            <a:off x="325068" y="345099"/>
            <a:ext cx="11866933" cy="6512901"/>
            <a:chOff x="325068" y="345099"/>
            <a:chExt cx="11866933" cy="6512901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D66CE02E-79B9-45F9-9533-0D06BEE2F986}"/>
                </a:ext>
              </a:extLst>
            </p:cNvPr>
            <p:cNvSpPr/>
            <p:nvPr userDrawn="1"/>
          </p:nvSpPr>
          <p:spPr>
            <a:xfrm>
              <a:off x="325068" y="345099"/>
              <a:ext cx="11541865" cy="6106501"/>
            </a:xfrm>
            <a:prstGeom prst="rect">
              <a:avLst/>
            </a:prstGeom>
            <a:noFill/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4391424C-CD9F-4DE7-81F4-7215A77D8DBA}"/>
                </a:ext>
              </a:extLst>
            </p:cNvPr>
            <p:cNvSpPr/>
            <p:nvPr userDrawn="1"/>
          </p:nvSpPr>
          <p:spPr>
            <a:xfrm>
              <a:off x="10879131" y="5883383"/>
              <a:ext cx="1312870" cy="9746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A1808AAF-EFB9-4A7F-81D7-0EEC07766E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0" y="5999249"/>
              <a:ext cx="1025269" cy="612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4738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indr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8680A59E-5393-48AA-9EB5-2A9F623A8113}"/>
              </a:ext>
            </a:extLst>
          </p:cNvPr>
          <p:cNvGrpSpPr/>
          <p:nvPr userDrawn="1"/>
        </p:nvGrpSpPr>
        <p:grpSpPr>
          <a:xfrm>
            <a:off x="325068" y="345099"/>
            <a:ext cx="11866933" cy="6512901"/>
            <a:chOff x="325068" y="345099"/>
            <a:chExt cx="11866933" cy="6512901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F243496-B8FA-4F74-8D4D-41363557E338}"/>
                </a:ext>
              </a:extLst>
            </p:cNvPr>
            <p:cNvSpPr/>
            <p:nvPr userDrawn="1"/>
          </p:nvSpPr>
          <p:spPr>
            <a:xfrm>
              <a:off x="325068" y="345099"/>
              <a:ext cx="11541865" cy="6106501"/>
            </a:xfrm>
            <a:prstGeom prst="rect">
              <a:avLst/>
            </a:prstGeom>
            <a:noFill/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CE03F542-2C63-4487-87A9-536541456E88}"/>
                </a:ext>
              </a:extLst>
            </p:cNvPr>
            <p:cNvSpPr/>
            <p:nvPr userDrawn="1"/>
          </p:nvSpPr>
          <p:spPr>
            <a:xfrm>
              <a:off x="10879131" y="5883383"/>
              <a:ext cx="1312870" cy="9746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83CD79DB-4258-40E7-8F76-DEA2EA7CCE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0" y="5999249"/>
              <a:ext cx="1025269" cy="612601"/>
            </a:xfrm>
            <a:prstGeom prst="rect">
              <a:avLst/>
            </a:prstGeom>
          </p:spPr>
        </p:pic>
      </p:grpSp>
      <p:sp>
        <p:nvSpPr>
          <p:cNvPr id="12" name="Rubrik 1">
            <a:extLst>
              <a:ext uri="{FF2B5EF4-FFF2-40B4-BE49-F238E27FC236}">
                <a16:creationId xmlns:a16="http://schemas.microsoft.com/office/drawing/2014/main" id="{11BD7950-8CD7-4332-9917-1250CE6D24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6A3E446B-049B-4F3D-BC96-2EE4778770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32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</p:spTree>
    <p:extLst>
      <p:ext uri="{BB962C8B-B14F-4D97-AF65-F5344CB8AC3E}">
        <p14:creationId xmlns:p14="http://schemas.microsoft.com/office/powerpoint/2010/main" val="3910455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mindre blå mind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8680A59E-5393-48AA-9EB5-2A9F623A8113}"/>
              </a:ext>
            </a:extLst>
          </p:cNvPr>
          <p:cNvGrpSpPr/>
          <p:nvPr userDrawn="1"/>
        </p:nvGrpSpPr>
        <p:grpSpPr>
          <a:xfrm>
            <a:off x="325068" y="345099"/>
            <a:ext cx="11866933" cy="6512901"/>
            <a:chOff x="325068" y="345099"/>
            <a:chExt cx="11866933" cy="6512901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F243496-B8FA-4F74-8D4D-41363557E338}"/>
                </a:ext>
              </a:extLst>
            </p:cNvPr>
            <p:cNvSpPr/>
            <p:nvPr userDrawn="1"/>
          </p:nvSpPr>
          <p:spPr>
            <a:xfrm>
              <a:off x="325068" y="345099"/>
              <a:ext cx="11541865" cy="6106501"/>
            </a:xfrm>
            <a:prstGeom prst="rect">
              <a:avLst/>
            </a:prstGeom>
            <a:noFill/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CE03F542-2C63-4487-87A9-536541456E88}"/>
                </a:ext>
              </a:extLst>
            </p:cNvPr>
            <p:cNvSpPr/>
            <p:nvPr userDrawn="1"/>
          </p:nvSpPr>
          <p:spPr>
            <a:xfrm>
              <a:off x="10879131" y="5883383"/>
              <a:ext cx="1312870" cy="9746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83CD79DB-4258-40E7-8F76-DEA2EA7CCE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0" y="5999249"/>
              <a:ext cx="1025269" cy="612601"/>
            </a:xfrm>
            <a:prstGeom prst="rect">
              <a:avLst/>
            </a:prstGeom>
          </p:spPr>
        </p:pic>
      </p:grpSp>
      <p:sp>
        <p:nvSpPr>
          <p:cNvPr id="10" name="Rubrik 1">
            <a:extLst>
              <a:ext uri="{FF2B5EF4-FFF2-40B4-BE49-F238E27FC236}">
                <a16:creationId xmlns:a16="http://schemas.microsoft.com/office/drawing/2014/main" id="{3C215029-A533-4775-AF85-A8B24458CB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046E28A-6287-4EF8-8EF9-7C94DDFF6C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buNone/>
              <a:defRPr sz="20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</p:spTree>
    <p:extLst>
      <p:ext uri="{BB962C8B-B14F-4D97-AF65-F5344CB8AC3E}">
        <p14:creationId xmlns:p14="http://schemas.microsoft.com/office/powerpoint/2010/main" val="2589543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blå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88085BE-E8C6-48A8-80DD-9A6A4AA0FC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2ABD829E-5BFA-49F3-AD54-E95D39102781}"/>
              </a:ext>
            </a:extLst>
          </p:cNvPr>
          <p:cNvGrpSpPr/>
          <p:nvPr userDrawn="1"/>
        </p:nvGrpSpPr>
        <p:grpSpPr>
          <a:xfrm>
            <a:off x="325068" y="345099"/>
            <a:ext cx="11866933" cy="6512901"/>
            <a:chOff x="325068" y="345099"/>
            <a:chExt cx="11866933" cy="6512901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E387571F-34C9-4239-940B-130695967757}"/>
                </a:ext>
              </a:extLst>
            </p:cNvPr>
            <p:cNvSpPr/>
            <p:nvPr userDrawn="1"/>
          </p:nvSpPr>
          <p:spPr>
            <a:xfrm>
              <a:off x="325068" y="345099"/>
              <a:ext cx="11541865" cy="6106501"/>
            </a:xfrm>
            <a:prstGeom prst="rect">
              <a:avLst/>
            </a:prstGeom>
            <a:noFill/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E42FCFB-D2BC-4835-BB67-0B1B2827D3FD}"/>
                </a:ext>
              </a:extLst>
            </p:cNvPr>
            <p:cNvSpPr/>
            <p:nvPr userDrawn="1"/>
          </p:nvSpPr>
          <p:spPr>
            <a:xfrm>
              <a:off x="10879131" y="5883383"/>
              <a:ext cx="1312870" cy="9746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530DDA5E-45F1-4577-AFF1-280154A28C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0" y="5999249"/>
              <a:ext cx="1025269" cy="612601"/>
            </a:xfrm>
            <a:prstGeom prst="rect">
              <a:avLst/>
            </a:prstGeom>
          </p:spPr>
        </p:pic>
      </p:grpSp>
      <p:sp>
        <p:nvSpPr>
          <p:cNvPr id="14" name="Underrubrik 2">
            <a:extLst>
              <a:ext uri="{FF2B5EF4-FFF2-40B4-BE49-F238E27FC236}">
                <a16:creationId xmlns:a16="http://schemas.microsoft.com/office/drawing/2014/main" id="{AE1124B3-E297-48E0-8D9C-99383E637F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80" y="2701077"/>
            <a:ext cx="9325014" cy="3416919"/>
          </a:xfrm>
        </p:spPr>
        <p:txBody>
          <a:bodyPr wrap="square" tIns="72000" bIns="0" numCol="2" spcCol="18000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4F51ED80-34BA-4CD0-A600-68C4E9573E21}"/>
              </a:ext>
            </a:extLst>
          </p:cNvPr>
          <p:cNvSpPr txBox="1">
            <a:spLocks/>
          </p:cNvSpPr>
          <p:nvPr userDrawn="1"/>
        </p:nvSpPr>
        <p:spPr>
          <a:xfrm>
            <a:off x="1097280" y="748298"/>
            <a:ext cx="9325014" cy="15758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>
                <a:solidFill>
                  <a:schemeClr val="bg1"/>
                </a:solidFill>
              </a:rPr>
              <a:t>Klicka här för </a:t>
            </a:r>
            <a:br>
              <a:rPr lang="sv-SE">
                <a:solidFill>
                  <a:schemeClr val="bg1"/>
                </a:solidFill>
              </a:rPr>
            </a:br>
            <a:r>
              <a:rPr lang="sv-SE">
                <a:solidFill>
                  <a:schemeClr val="bg1"/>
                </a:solidFill>
              </a:rPr>
              <a:t>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1442232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ktlista blå min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88085BE-E8C6-48A8-80DD-9A6A4AA0FC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2ABD829E-5BFA-49F3-AD54-E95D39102781}"/>
              </a:ext>
            </a:extLst>
          </p:cNvPr>
          <p:cNvGrpSpPr/>
          <p:nvPr userDrawn="1"/>
        </p:nvGrpSpPr>
        <p:grpSpPr>
          <a:xfrm>
            <a:off x="325068" y="345099"/>
            <a:ext cx="11866933" cy="6512901"/>
            <a:chOff x="325068" y="345099"/>
            <a:chExt cx="11866933" cy="6512901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E387571F-34C9-4239-940B-130695967757}"/>
                </a:ext>
              </a:extLst>
            </p:cNvPr>
            <p:cNvSpPr/>
            <p:nvPr userDrawn="1"/>
          </p:nvSpPr>
          <p:spPr>
            <a:xfrm>
              <a:off x="325068" y="345099"/>
              <a:ext cx="11541865" cy="6106501"/>
            </a:xfrm>
            <a:prstGeom prst="rect">
              <a:avLst/>
            </a:prstGeom>
            <a:noFill/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E42FCFB-D2BC-4835-BB67-0B1B2827D3FD}"/>
                </a:ext>
              </a:extLst>
            </p:cNvPr>
            <p:cNvSpPr/>
            <p:nvPr userDrawn="1"/>
          </p:nvSpPr>
          <p:spPr>
            <a:xfrm>
              <a:off x="10879131" y="5883383"/>
              <a:ext cx="1312870" cy="9746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530DDA5E-45F1-4577-AFF1-280154A28C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0" y="5999249"/>
              <a:ext cx="1025269" cy="612601"/>
            </a:xfrm>
            <a:prstGeom prst="rect">
              <a:avLst/>
            </a:prstGeom>
          </p:spPr>
        </p:pic>
      </p:grp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C4749FEE-846D-481B-B550-1695BAC7E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505" y="714106"/>
            <a:ext cx="6926326" cy="1520825"/>
          </a:xfrm>
        </p:spPr>
        <p:txBody>
          <a:bodyPr/>
          <a:lstStyle>
            <a:lvl1pPr marL="0" indent="0">
              <a:buNone/>
              <a:defRPr kumimoji="0" lang="sv-SE" sz="2800" b="1" i="0" u="none" strike="noStrike" kern="1200" cap="all" spc="7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</a:p>
          <a:p>
            <a:pPr lvl="0"/>
            <a:r>
              <a:rPr lang="sv-SE"/>
              <a:t>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701AEE24-FDD9-4CAF-A041-68680309F8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7505" y="2234931"/>
            <a:ext cx="9325015" cy="1655762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4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052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a blå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88085BE-E8C6-48A8-80DD-9A6A4AA0FC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2ABD829E-5BFA-49F3-AD54-E95D39102781}"/>
              </a:ext>
            </a:extLst>
          </p:cNvPr>
          <p:cNvGrpSpPr/>
          <p:nvPr userDrawn="1"/>
        </p:nvGrpSpPr>
        <p:grpSpPr>
          <a:xfrm>
            <a:off x="325068" y="345099"/>
            <a:ext cx="11866933" cy="6512901"/>
            <a:chOff x="325068" y="345099"/>
            <a:chExt cx="11866933" cy="6512901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E387571F-34C9-4239-940B-130695967757}"/>
                </a:ext>
              </a:extLst>
            </p:cNvPr>
            <p:cNvSpPr/>
            <p:nvPr userDrawn="1"/>
          </p:nvSpPr>
          <p:spPr>
            <a:xfrm>
              <a:off x="325068" y="345099"/>
              <a:ext cx="11541865" cy="6106501"/>
            </a:xfrm>
            <a:prstGeom prst="rect">
              <a:avLst/>
            </a:prstGeom>
            <a:noFill/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E42FCFB-D2BC-4835-BB67-0B1B2827D3FD}"/>
                </a:ext>
              </a:extLst>
            </p:cNvPr>
            <p:cNvSpPr/>
            <p:nvPr userDrawn="1"/>
          </p:nvSpPr>
          <p:spPr>
            <a:xfrm>
              <a:off x="10879131" y="5883383"/>
              <a:ext cx="1312870" cy="9746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530DDA5E-45F1-4577-AFF1-280154A28C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0" y="5999249"/>
              <a:ext cx="1025269" cy="612601"/>
            </a:xfrm>
            <a:prstGeom prst="rect">
              <a:avLst/>
            </a:prstGeom>
          </p:spPr>
        </p:pic>
      </p:grp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629E88CE-B5B3-4452-AC90-1E4F048C63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067" y="345098"/>
            <a:ext cx="4794285" cy="610650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620368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88085BE-E8C6-48A8-80DD-9A6A4AA0FC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2ABD829E-5BFA-49F3-AD54-E95D39102781}"/>
              </a:ext>
            </a:extLst>
          </p:cNvPr>
          <p:cNvGrpSpPr/>
          <p:nvPr userDrawn="1"/>
        </p:nvGrpSpPr>
        <p:grpSpPr>
          <a:xfrm>
            <a:off x="325068" y="345099"/>
            <a:ext cx="11866933" cy="6512901"/>
            <a:chOff x="325068" y="345099"/>
            <a:chExt cx="11866933" cy="6512901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E387571F-34C9-4239-940B-130695967757}"/>
                </a:ext>
              </a:extLst>
            </p:cNvPr>
            <p:cNvSpPr/>
            <p:nvPr userDrawn="1"/>
          </p:nvSpPr>
          <p:spPr>
            <a:xfrm>
              <a:off x="325068" y="345099"/>
              <a:ext cx="11541865" cy="6106501"/>
            </a:xfrm>
            <a:prstGeom prst="rect">
              <a:avLst/>
            </a:prstGeom>
            <a:noFill/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E42FCFB-D2BC-4835-BB67-0B1B2827D3FD}"/>
                </a:ext>
              </a:extLst>
            </p:cNvPr>
            <p:cNvSpPr/>
            <p:nvPr userDrawn="1"/>
          </p:nvSpPr>
          <p:spPr>
            <a:xfrm>
              <a:off x="10879131" y="5883383"/>
              <a:ext cx="1312870" cy="9746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530DDA5E-45F1-4577-AFF1-280154A28C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0" y="5999249"/>
              <a:ext cx="1025269" cy="612601"/>
            </a:xfrm>
            <a:prstGeom prst="rect">
              <a:avLst/>
            </a:prstGeom>
          </p:spPr>
        </p:pic>
      </p:grp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5601" y="950333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2828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349688"/>
            <a:ext cx="12192000" cy="2001444"/>
          </a:xfrm>
        </p:spPr>
        <p:txBody>
          <a:bodyPr anchor="b" anchorCtr="0">
            <a:noAutofit/>
          </a:bodyPr>
          <a:lstStyle>
            <a:lvl1pPr algn="ctr">
              <a:lnSpc>
                <a:spcPts val="7200"/>
              </a:lnSpc>
              <a:defRPr sz="70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879397"/>
            <a:ext cx="12192000" cy="1655762"/>
          </a:xfrm>
        </p:spPr>
        <p:txBody>
          <a:bodyPr>
            <a:noAutofit/>
          </a:bodyPr>
          <a:lstStyle>
            <a:lvl1pPr marL="0" indent="0" algn="ctr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underrubrik.</a:t>
            </a:r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B6A3404F-856C-4DB3-B15A-9B308AF86635}"/>
              </a:ext>
            </a:extLst>
          </p:cNvPr>
          <p:cNvCxnSpPr>
            <a:cxnSpLocks/>
          </p:cNvCxnSpPr>
          <p:nvPr userDrawn="1"/>
        </p:nvCxnSpPr>
        <p:spPr>
          <a:xfrm flipV="1">
            <a:off x="5267325" y="3533775"/>
            <a:ext cx="1657350" cy="263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6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mindr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CE03D9D-098F-4699-844A-BC4913EFA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32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2078250-69D9-42AF-A4E6-8742CB72AC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41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BD9CF08C-D969-42A9-83E1-94044D0BC5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587A1BCC-64E7-4081-9283-B8DD972307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2341629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vi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BD9CF08C-D969-42A9-83E1-94044D0BC5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587A1BCC-64E7-4081-9283-B8DD972307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18920284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vit mind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24868713-0DC2-4D88-BDF1-0ACA30495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FD51AB26-3D59-4AEA-A74A-A73A7F1B57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32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</p:spTree>
    <p:extLst>
      <p:ext uri="{BB962C8B-B14F-4D97-AF65-F5344CB8AC3E}">
        <p14:creationId xmlns:p14="http://schemas.microsoft.com/office/powerpoint/2010/main" val="3630384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vit mindr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24868713-0DC2-4D88-BDF1-0ACA30495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FD51AB26-3D59-4AEA-A74A-A73A7F1B57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32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</p:spTree>
    <p:extLst>
      <p:ext uri="{BB962C8B-B14F-4D97-AF65-F5344CB8AC3E}">
        <p14:creationId xmlns:p14="http://schemas.microsoft.com/office/powerpoint/2010/main" val="35418193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vit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0B526E78-912C-4D6E-98BD-822E4B1F8C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505" y="714106"/>
            <a:ext cx="6926326" cy="1520825"/>
          </a:xfrm>
        </p:spPr>
        <p:txBody>
          <a:bodyPr/>
          <a:lstStyle>
            <a:lvl1pPr marL="0" indent="0">
              <a:buNone/>
              <a:defRPr kumimoji="0" lang="sv-SE" sz="2800" b="1" i="0" u="none" strike="noStrike" kern="1200" cap="all" spc="7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</a:p>
          <a:p>
            <a:pPr lvl="0"/>
            <a:r>
              <a:rPr lang="sv-SE"/>
              <a:t>ändra format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E8DFD656-B1AA-47E6-B06F-C977ACF4D8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7505" y="2234931"/>
            <a:ext cx="9325015" cy="1655762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endParaRPr lang="sv-SE"/>
          </a:p>
          <a:p>
            <a:endParaRPr lang="sv-SE"/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9799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a vit en sp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0B526E78-912C-4D6E-98BD-822E4B1F8C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505" y="714106"/>
            <a:ext cx="6926326" cy="1520825"/>
          </a:xfrm>
        </p:spPr>
        <p:txBody>
          <a:bodyPr/>
          <a:lstStyle>
            <a:lvl1pPr marL="0" indent="0">
              <a:buNone/>
              <a:defRPr kumimoji="0" lang="sv-SE" sz="2800" b="1" i="0" u="none" strike="noStrike" kern="1200" cap="all" spc="7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</a:p>
          <a:p>
            <a:pPr lvl="0"/>
            <a:r>
              <a:rPr lang="sv-SE"/>
              <a:t>ändra format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E8DFD656-B1AA-47E6-B06F-C977ACF4D8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7505" y="2234931"/>
            <a:ext cx="9325015" cy="1655762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endParaRPr lang="sv-SE"/>
          </a:p>
          <a:p>
            <a:endParaRPr lang="sv-SE"/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313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vit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12" name="Underrubrik 2">
            <a:extLst>
              <a:ext uri="{FF2B5EF4-FFF2-40B4-BE49-F238E27FC236}">
                <a16:creationId xmlns:a16="http://schemas.microsoft.com/office/drawing/2014/main" id="{E59E72FF-93F4-495E-874C-35C905F989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80" y="2701077"/>
            <a:ext cx="9325014" cy="3416919"/>
          </a:xfrm>
        </p:spPr>
        <p:txBody>
          <a:bodyPr wrap="square" tIns="72000" bIns="0" numCol="2" spcCol="18000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DFAD0BF9-7646-4DC0-9D54-A0EE51442925}"/>
              </a:ext>
            </a:extLst>
          </p:cNvPr>
          <p:cNvSpPr txBox="1">
            <a:spLocks/>
          </p:cNvSpPr>
          <p:nvPr userDrawn="1"/>
        </p:nvSpPr>
        <p:spPr>
          <a:xfrm>
            <a:off x="1097280" y="748298"/>
            <a:ext cx="9325014" cy="15758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>
                <a:solidFill>
                  <a:schemeClr val="tx2"/>
                </a:solidFill>
              </a:rPr>
              <a:t>Klicka här för </a:t>
            </a:r>
            <a:br>
              <a:rPr lang="sv-SE">
                <a:solidFill>
                  <a:schemeClr val="tx2"/>
                </a:solidFill>
              </a:rPr>
            </a:br>
            <a:r>
              <a:rPr lang="sv-SE">
                <a:solidFill>
                  <a:schemeClr val="tx2"/>
                </a:solidFill>
              </a:rPr>
              <a:t>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29373158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ktlista vit två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12" name="Underrubrik 2">
            <a:extLst>
              <a:ext uri="{FF2B5EF4-FFF2-40B4-BE49-F238E27FC236}">
                <a16:creationId xmlns:a16="http://schemas.microsoft.com/office/drawing/2014/main" id="{E59E72FF-93F4-495E-874C-35C905F989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80" y="2701077"/>
            <a:ext cx="9325014" cy="3416919"/>
          </a:xfrm>
        </p:spPr>
        <p:txBody>
          <a:bodyPr wrap="square" tIns="72000" bIns="0" numCol="2" spcCol="18000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DFAD0BF9-7646-4DC0-9D54-A0EE51442925}"/>
              </a:ext>
            </a:extLst>
          </p:cNvPr>
          <p:cNvSpPr txBox="1">
            <a:spLocks/>
          </p:cNvSpPr>
          <p:nvPr userDrawn="1"/>
        </p:nvSpPr>
        <p:spPr>
          <a:xfrm>
            <a:off x="1097280" y="748298"/>
            <a:ext cx="9325014" cy="15758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>
                <a:solidFill>
                  <a:schemeClr val="tx2"/>
                </a:solidFill>
              </a:rPr>
              <a:t>Klicka här för </a:t>
            </a:r>
            <a:br>
              <a:rPr lang="sv-SE">
                <a:solidFill>
                  <a:schemeClr val="tx2"/>
                </a:solidFill>
              </a:rPr>
            </a:br>
            <a:r>
              <a:rPr lang="sv-SE">
                <a:solidFill>
                  <a:schemeClr val="tx2"/>
                </a:solidFill>
              </a:rPr>
              <a:t>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2868650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7" name="Platshållare för diagram 4">
            <a:extLst>
              <a:ext uri="{FF2B5EF4-FFF2-40B4-BE49-F238E27FC236}">
                <a16:creationId xmlns:a16="http://schemas.microsoft.com/office/drawing/2014/main" id="{0888A595-1FCE-43C2-B3C8-61DA15FE5BE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B915D060-67D7-4C12-948A-EAB06F4CC8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678ACF4F-744F-4E34-B290-055A8B8144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39962355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t text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7" name="Platshållare för diagram 4">
            <a:extLst>
              <a:ext uri="{FF2B5EF4-FFF2-40B4-BE49-F238E27FC236}">
                <a16:creationId xmlns:a16="http://schemas.microsoft.com/office/drawing/2014/main" id="{0888A595-1FCE-43C2-B3C8-61DA15FE5BE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B915D060-67D7-4C12-948A-EAB06F4CC8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678ACF4F-744F-4E34-B290-055A8B8144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427128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mindre grå mind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1C7109D8-0999-4747-A7CD-E3225E918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0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968E98DF-32CA-499A-8551-B6747E8EE4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buNone/>
              <a:defRPr sz="2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EA53BE0-121D-47EC-B80F-30D976A0BF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25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8" name="Underrubrik 2">
            <a:extLst>
              <a:ext uri="{FF2B5EF4-FFF2-40B4-BE49-F238E27FC236}">
                <a16:creationId xmlns:a16="http://schemas.microsoft.com/office/drawing/2014/main" id="{B915D060-67D7-4C12-948A-EAB06F4CC8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678ACF4F-744F-4E34-B290-055A8B8144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9" name="Platshållare för tabell 2">
            <a:extLst>
              <a:ext uri="{FF2B5EF4-FFF2-40B4-BE49-F238E27FC236}">
                <a16:creationId xmlns:a16="http://schemas.microsoft.com/office/drawing/2014/main" id="{C93BCCD5-F7C7-4036-A544-225A3453186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tabell</a:t>
            </a:r>
          </a:p>
        </p:txBody>
      </p:sp>
    </p:spTree>
    <p:extLst>
      <p:ext uri="{BB962C8B-B14F-4D97-AF65-F5344CB8AC3E}">
        <p14:creationId xmlns:p14="http://schemas.microsoft.com/office/powerpoint/2010/main" val="25326663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AAA058-3383-4910-B3CD-9BF1CDB9D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5018D179-6FBF-4AD3-B4CF-9183EC4913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5030" y="963661"/>
            <a:ext cx="10320306" cy="650898"/>
          </a:xfrm>
        </p:spPr>
        <p:txBody>
          <a:bodyPr anchor="t" anchorCtr="0">
            <a:noAutofit/>
          </a:bodyPr>
          <a:lstStyle>
            <a:lvl1pPr algn="l">
              <a:lnSpc>
                <a:spcPts val="3200"/>
              </a:lnSpc>
              <a:defRPr sz="2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F59BC2F5-2F9D-4A86-9716-0264D39666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5031" y="1890451"/>
            <a:ext cx="10320306" cy="4108797"/>
          </a:xfrm>
        </p:spPr>
        <p:txBody>
          <a:bodyPr lIns="72000" numCol="2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100" b="0" u="none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 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ad </a:t>
            </a:r>
            <a:r>
              <a:rPr lang="sv-SE" err="1"/>
              <a:t>que</a:t>
            </a:r>
            <a:r>
              <a:rPr lang="sv-SE"/>
              <a:t> </a:t>
            </a:r>
            <a:r>
              <a:rPr lang="sv-SE" err="1"/>
              <a:t>cone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? </a:t>
            </a:r>
            <a:r>
              <a:rPr lang="sv-SE" err="1"/>
              <a:t>Quid</a:t>
            </a:r>
            <a:r>
              <a:rPr lang="sv-SE"/>
              <a:t> </a:t>
            </a:r>
            <a:r>
              <a:rPr lang="sv-SE" err="1"/>
              <a:t>molores</a:t>
            </a:r>
            <a:r>
              <a:rPr lang="sv-SE"/>
              <a:t> </a:t>
            </a:r>
            <a:r>
              <a:rPr lang="sv-SE" err="1"/>
              <a:t>seque</a:t>
            </a:r>
            <a:r>
              <a:rPr lang="sv-SE"/>
              <a:t> </a:t>
            </a:r>
            <a:r>
              <a:rPr lang="sv-SE" err="1"/>
              <a:t>latur</a:t>
            </a:r>
            <a:r>
              <a:rPr lang="sv-SE"/>
              <a:t> as </a:t>
            </a:r>
            <a:r>
              <a:rPr lang="sv-SE" err="1"/>
              <a:t>eumqui</a:t>
            </a:r>
            <a:r>
              <a:rPr lang="sv-SE"/>
              <a:t> bero berest </a:t>
            </a:r>
            <a:r>
              <a:rPr lang="sv-SE" err="1"/>
              <a:t>molupti</a:t>
            </a:r>
            <a:r>
              <a:rPr lang="sv-SE"/>
              <a:t> </a:t>
            </a:r>
            <a:r>
              <a:rPr lang="sv-SE" err="1"/>
              <a:t>consectori</a:t>
            </a:r>
            <a:r>
              <a:rPr lang="sv-SE"/>
              <a:t> sunt </a:t>
            </a:r>
            <a:r>
              <a:rPr lang="sv-SE" err="1"/>
              <a:t>od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dest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ut </a:t>
            </a:r>
            <a:r>
              <a:rPr lang="sv-SE" err="1"/>
              <a:t>eum</a:t>
            </a:r>
            <a:r>
              <a:rPr lang="sv-SE"/>
              <a:t> hit </a:t>
            </a:r>
            <a:r>
              <a:rPr lang="sv-SE" err="1"/>
              <a:t>accuptat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utestiosa</a:t>
            </a:r>
            <a:r>
              <a:rPr lang="sv-SE"/>
              <a:t> </a:t>
            </a:r>
            <a:r>
              <a:rPr lang="sv-SE" err="1"/>
              <a:t>dollantotae</a:t>
            </a:r>
            <a:r>
              <a:rPr lang="sv-SE"/>
              <a:t> </a:t>
            </a:r>
            <a:r>
              <a:rPr lang="sv-SE" err="1"/>
              <a:t>parcimint</a:t>
            </a:r>
            <a:r>
              <a:rPr lang="sv-SE"/>
              <a:t> </a:t>
            </a:r>
            <a:r>
              <a:rPr lang="sv-SE" err="1"/>
              <a:t>quiam</a:t>
            </a:r>
            <a:r>
              <a:rPr lang="sv-SE"/>
              <a:t> ut ex </a:t>
            </a:r>
            <a:r>
              <a:rPr lang="sv-SE" err="1"/>
              <a:t>eici</a:t>
            </a:r>
            <a:r>
              <a:rPr lang="sv-SE"/>
              <a:t> </a:t>
            </a:r>
            <a:r>
              <a:rPr lang="sv-SE" err="1"/>
              <a:t>occuptur</a:t>
            </a:r>
            <a:r>
              <a:rPr lang="sv-SE"/>
              <a:t> rem </a:t>
            </a:r>
            <a:r>
              <a:rPr lang="sv-SE" err="1"/>
              <a:t>consecabo</a:t>
            </a:r>
            <a:r>
              <a:rPr lang="sv-SE"/>
              <a:t>. Tur </a:t>
            </a:r>
            <a:r>
              <a:rPr lang="sv-SE" err="1"/>
              <a:t>antis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, </a:t>
            </a:r>
            <a:r>
              <a:rPr lang="sv-SE" err="1"/>
              <a:t>omnimpor</a:t>
            </a:r>
            <a:r>
              <a:rPr lang="sv-SE"/>
              <a:t> </a:t>
            </a:r>
            <a:r>
              <a:rPr lang="sv-SE" err="1"/>
              <a:t>rectaqui</a:t>
            </a:r>
            <a:r>
              <a:rPr lang="sv-SE"/>
              <a:t> </a:t>
            </a:r>
            <a:r>
              <a:rPr lang="sv-SE" err="1"/>
              <a:t>comniminus</a:t>
            </a:r>
            <a:r>
              <a:rPr lang="sv-SE"/>
              <a:t> sa </a:t>
            </a:r>
            <a:r>
              <a:rPr lang="sv-SE" err="1"/>
              <a:t>con</a:t>
            </a:r>
            <a:r>
              <a:rPr lang="sv-SE"/>
              <a:t> ex </a:t>
            </a:r>
            <a:r>
              <a:rPr lang="sv-SE" err="1"/>
              <a:t>escim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rehendis</a:t>
            </a:r>
            <a:r>
              <a:rPr lang="sv-SE"/>
              <a:t> </a:t>
            </a:r>
            <a:r>
              <a:rPr lang="sv-SE" err="1"/>
              <a:t>inctate</a:t>
            </a:r>
            <a:r>
              <a:rPr lang="sv-SE"/>
              <a:t> as et </a:t>
            </a:r>
            <a:r>
              <a:rPr lang="sv-SE" err="1"/>
              <a:t>eum</a:t>
            </a:r>
            <a:r>
              <a:rPr lang="sv-SE"/>
              <a:t> sant </a:t>
            </a:r>
            <a:r>
              <a:rPr lang="sv-SE" err="1"/>
              <a:t>voluptu</a:t>
            </a:r>
            <a:r>
              <a:rPr lang="sv-SE"/>
              <a:t> </a:t>
            </a:r>
            <a:r>
              <a:rPr lang="sv-SE" err="1"/>
              <a:t>mquamusdam</a:t>
            </a:r>
            <a:r>
              <a:rPr lang="sv-SE"/>
              <a:t> </a:t>
            </a:r>
            <a:r>
              <a:rPr lang="sv-SE" err="1"/>
              <a:t>eumqui</a:t>
            </a:r>
            <a:r>
              <a:rPr lang="sv-SE"/>
              <a:t> </a:t>
            </a:r>
            <a:r>
              <a:rPr lang="sv-SE" err="1"/>
              <a:t>tem</a:t>
            </a:r>
            <a:r>
              <a:rPr lang="sv-SE"/>
              <a:t> </a:t>
            </a:r>
            <a:r>
              <a:rPr lang="sv-SE" err="1"/>
              <a:t>vero</a:t>
            </a:r>
            <a:r>
              <a:rPr lang="sv-SE"/>
              <a:t> </a:t>
            </a:r>
            <a:r>
              <a:rPr lang="sv-SE" err="1"/>
              <a:t>estem</a:t>
            </a:r>
            <a:r>
              <a:rPr lang="sv-SE"/>
              <a:t> </a:t>
            </a:r>
            <a:r>
              <a:rPr lang="sv-SE" err="1"/>
              <a:t>quae</a:t>
            </a:r>
            <a:r>
              <a:rPr lang="sv-SE"/>
              <a:t> </a:t>
            </a:r>
            <a:r>
              <a:rPr lang="sv-SE" err="1"/>
              <a:t>eossinciati</a:t>
            </a:r>
            <a:r>
              <a:rPr lang="sv-SE"/>
              <a:t> </a:t>
            </a:r>
            <a:r>
              <a:rPr lang="sv-SE" err="1"/>
              <a:t>solorrum</a:t>
            </a:r>
            <a:r>
              <a:rPr lang="sv-SE"/>
              <a:t>, </a:t>
            </a:r>
            <a:r>
              <a:rPr lang="sv-SE" err="1"/>
              <a:t>omnientibus</a:t>
            </a:r>
            <a:r>
              <a:rPr lang="sv-SE"/>
              <a:t> a </a:t>
            </a:r>
            <a:r>
              <a:rPr lang="sv-SE" err="1"/>
              <a:t>volorro</a:t>
            </a:r>
            <a:r>
              <a:rPr lang="sv-SE"/>
              <a:t>.</a:t>
            </a:r>
          </a:p>
          <a:p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r>
              <a:rPr lang="sv-SE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/>
              <a:t>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ad </a:t>
            </a:r>
            <a:r>
              <a:rPr lang="sv-SE" err="1"/>
              <a:t>que</a:t>
            </a:r>
            <a:r>
              <a:rPr lang="sv-SE"/>
              <a:t> </a:t>
            </a:r>
            <a:r>
              <a:rPr lang="sv-SE" err="1"/>
              <a:t>cone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? </a:t>
            </a:r>
            <a:r>
              <a:rPr lang="sv-SE" err="1"/>
              <a:t>Quid</a:t>
            </a:r>
            <a:r>
              <a:rPr lang="sv-SE"/>
              <a:t> </a:t>
            </a:r>
            <a:r>
              <a:rPr lang="sv-SE" err="1"/>
              <a:t>molores</a:t>
            </a:r>
            <a:r>
              <a:rPr lang="sv-SE"/>
              <a:t> </a:t>
            </a:r>
            <a:r>
              <a:rPr lang="sv-SE" err="1"/>
              <a:t>seque</a:t>
            </a:r>
            <a:r>
              <a:rPr lang="sv-SE"/>
              <a:t> </a:t>
            </a:r>
            <a:r>
              <a:rPr lang="sv-SE" err="1"/>
              <a:t>latur</a:t>
            </a:r>
            <a:r>
              <a:rPr lang="sv-SE"/>
              <a:t> as </a:t>
            </a:r>
            <a:r>
              <a:rPr lang="sv-SE" err="1"/>
              <a:t>eumqui</a:t>
            </a:r>
            <a:r>
              <a:rPr lang="sv-SE"/>
              <a:t> bero berest </a:t>
            </a:r>
            <a:r>
              <a:rPr lang="sv-SE" err="1"/>
              <a:t>molupti</a:t>
            </a:r>
            <a:r>
              <a:rPr lang="sv-SE"/>
              <a:t> </a:t>
            </a:r>
            <a:r>
              <a:rPr lang="sv-SE" err="1"/>
              <a:t>consectori</a:t>
            </a:r>
            <a:r>
              <a:rPr lang="sv-SE"/>
              <a:t> sunt </a:t>
            </a:r>
            <a:r>
              <a:rPr lang="sv-SE" err="1"/>
              <a:t>od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dest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ut </a:t>
            </a:r>
            <a:r>
              <a:rPr lang="sv-SE" err="1"/>
              <a:t>eum</a:t>
            </a:r>
            <a:r>
              <a:rPr lang="sv-SE"/>
              <a:t> hit </a:t>
            </a:r>
            <a:r>
              <a:rPr lang="sv-SE" err="1"/>
              <a:t>accuptat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utestiosa</a:t>
            </a:r>
            <a:r>
              <a:rPr lang="sv-SE"/>
              <a:t> </a:t>
            </a:r>
            <a:r>
              <a:rPr lang="sv-SE" err="1"/>
              <a:t>dollantotae</a:t>
            </a:r>
            <a:r>
              <a:rPr lang="sv-SE"/>
              <a:t> parcimint </a:t>
            </a:r>
            <a:r>
              <a:rPr lang="sv-SE" err="1"/>
              <a:t>quiam</a:t>
            </a:r>
            <a:r>
              <a:rPr lang="sv-SE"/>
              <a:t> ut ex </a:t>
            </a:r>
            <a:r>
              <a:rPr lang="sv-SE" err="1"/>
              <a:t>eici</a:t>
            </a:r>
            <a:r>
              <a:rPr lang="sv-SE"/>
              <a:t> </a:t>
            </a:r>
            <a:r>
              <a:rPr lang="sv-SE" err="1"/>
              <a:t>occuptur</a:t>
            </a:r>
            <a:r>
              <a:rPr lang="sv-SE"/>
              <a:t> rem </a:t>
            </a:r>
            <a:r>
              <a:rPr lang="sv-SE" err="1"/>
              <a:t>consecabo</a:t>
            </a:r>
            <a:r>
              <a:rPr lang="sv-SE"/>
              <a:t>. Tur </a:t>
            </a:r>
            <a:r>
              <a:rPr lang="sv-SE" err="1"/>
              <a:t>antis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, </a:t>
            </a:r>
            <a:r>
              <a:rPr lang="sv-SE" err="1"/>
              <a:t>omnimpor</a:t>
            </a:r>
            <a:r>
              <a:rPr lang="sv-SE"/>
              <a:t> </a:t>
            </a:r>
            <a:r>
              <a:rPr lang="sv-SE" err="1"/>
              <a:t>rectaqui</a:t>
            </a:r>
            <a:r>
              <a:rPr lang="sv-SE"/>
              <a:t> </a:t>
            </a:r>
            <a:r>
              <a:rPr lang="sv-SE" err="1"/>
              <a:t>comniminus</a:t>
            </a:r>
            <a:r>
              <a:rPr lang="sv-SE"/>
              <a:t> sa </a:t>
            </a:r>
            <a:r>
              <a:rPr lang="sv-SE" err="1"/>
              <a:t>con</a:t>
            </a:r>
            <a:r>
              <a:rPr lang="sv-SE"/>
              <a:t> ex </a:t>
            </a:r>
            <a:r>
              <a:rPr lang="sv-SE" err="1"/>
              <a:t>escim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rehendis</a:t>
            </a:r>
            <a:r>
              <a:rPr lang="sv-SE"/>
              <a:t> </a:t>
            </a:r>
            <a:r>
              <a:rPr lang="sv-SE" err="1"/>
              <a:t>inctate</a:t>
            </a:r>
            <a:r>
              <a:rPr lang="sv-SE"/>
              <a:t> as et </a:t>
            </a:r>
            <a:r>
              <a:rPr lang="sv-SE" err="1"/>
              <a:t>eum</a:t>
            </a:r>
            <a:r>
              <a:rPr lang="sv-SE"/>
              <a:t> sant </a:t>
            </a:r>
            <a:r>
              <a:rPr lang="sv-SE" err="1"/>
              <a:t>voluptu</a:t>
            </a:r>
            <a:r>
              <a:rPr lang="sv-SE"/>
              <a:t> </a:t>
            </a:r>
            <a:r>
              <a:rPr lang="sv-SE" err="1"/>
              <a:t>mquamusdam</a:t>
            </a:r>
            <a:r>
              <a:rPr lang="sv-SE"/>
              <a:t> </a:t>
            </a:r>
            <a:r>
              <a:rPr lang="sv-SE" err="1"/>
              <a:t>eumqui</a:t>
            </a:r>
            <a:r>
              <a:rPr lang="sv-SE"/>
              <a:t> </a:t>
            </a:r>
            <a:r>
              <a:rPr lang="sv-SE" err="1"/>
              <a:t>tem</a:t>
            </a:r>
            <a:r>
              <a:rPr lang="sv-SE"/>
              <a:t> </a:t>
            </a:r>
            <a:r>
              <a:rPr lang="sv-SE" err="1"/>
              <a:t>vero</a:t>
            </a:r>
            <a:r>
              <a:rPr lang="sv-SE"/>
              <a:t> </a:t>
            </a:r>
            <a:r>
              <a:rPr lang="sv-SE" err="1"/>
              <a:t>estem</a:t>
            </a:r>
            <a:r>
              <a:rPr lang="sv-SE"/>
              <a:t> </a:t>
            </a:r>
            <a:r>
              <a:rPr lang="sv-SE" err="1"/>
              <a:t>quae</a:t>
            </a:r>
            <a:r>
              <a:rPr lang="sv-SE"/>
              <a:t> </a:t>
            </a:r>
            <a:r>
              <a:rPr lang="sv-SE" err="1"/>
              <a:t>eossinciati</a:t>
            </a:r>
            <a:r>
              <a:rPr lang="sv-SE"/>
              <a:t> </a:t>
            </a:r>
            <a:r>
              <a:rPr lang="sv-SE" err="1"/>
              <a:t>solorrum</a:t>
            </a:r>
            <a:r>
              <a:rPr lang="sv-SE"/>
              <a:t>, </a:t>
            </a:r>
            <a:r>
              <a:rPr lang="sv-SE" err="1"/>
              <a:t>omnientibus</a:t>
            </a:r>
            <a:r>
              <a:rPr lang="sv-SE"/>
              <a:t> a </a:t>
            </a:r>
            <a:r>
              <a:rPr lang="sv-SE" err="1"/>
              <a:t>volorro</a:t>
            </a:r>
            <a:r>
              <a:rPr lang="sv-SE"/>
              <a:t> </a:t>
            </a:r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endParaRPr lang="sv-SE"/>
          </a:p>
          <a:p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r>
              <a:rPr lang="sv-SE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/>
              <a:t>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.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27922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BD9CF08C-D969-42A9-83E1-94044D0BC5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587A1BCC-64E7-4081-9283-B8DD972307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F6F5F54-EDCF-44BF-A9FA-0CE35E083C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755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vit mind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24868713-0DC2-4D88-BDF1-0ACA30495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FD51AB26-3D59-4AEA-A74A-A73A7F1B57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32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F201D8D-5492-4F10-A848-85BAA3582F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308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a vit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0B526E78-912C-4D6E-98BD-822E4B1F8C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505" y="714106"/>
            <a:ext cx="6926326" cy="1520825"/>
          </a:xfrm>
        </p:spPr>
        <p:txBody>
          <a:bodyPr/>
          <a:lstStyle>
            <a:lvl1pPr marL="0" indent="0">
              <a:buNone/>
              <a:defRPr kumimoji="0" lang="sv-SE" sz="2800" b="1" i="0" u="none" strike="noStrike" kern="1200" cap="all" spc="7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</a:p>
          <a:p>
            <a:pPr lvl="0"/>
            <a:r>
              <a:rPr lang="sv-SE"/>
              <a:t>ändra format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E8DFD656-B1AA-47E6-B06F-C977ACF4D8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7505" y="2234931"/>
            <a:ext cx="9325015" cy="1655762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endParaRPr lang="sv-SE"/>
          </a:p>
          <a:p>
            <a:endParaRPr lang="sv-SE"/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8AB1A7D-2462-4E1F-B0D9-27A2E85530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508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a vit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E59E72FF-93F4-495E-874C-35C905F989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80" y="2701077"/>
            <a:ext cx="9325014" cy="3416919"/>
          </a:xfrm>
        </p:spPr>
        <p:txBody>
          <a:bodyPr wrap="square" tIns="72000" bIns="0" numCol="2" spcCol="18000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DFAD0BF9-7646-4DC0-9D54-A0EE51442925}"/>
              </a:ext>
            </a:extLst>
          </p:cNvPr>
          <p:cNvSpPr txBox="1">
            <a:spLocks/>
          </p:cNvSpPr>
          <p:nvPr userDrawn="1"/>
        </p:nvSpPr>
        <p:spPr>
          <a:xfrm>
            <a:off x="1097280" y="748298"/>
            <a:ext cx="9325014" cy="15758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>
                <a:solidFill>
                  <a:schemeClr val="tx2"/>
                </a:solidFill>
              </a:rPr>
              <a:t>Klicka här för </a:t>
            </a:r>
            <a:br>
              <a:rPr lang="sv-SE">
                <a:solidFill>
                  <a:schemeClr val="tx2"/>
                </a:solidFill>
              </a:rPr>
            </a:br>
            <a:r>
              <a:rPr lang="sv-SE">
                <a:solidFill>
                  <a:schemeClr val="tx2"/>
                </a:solidFill>
              </a:rPr>
              <a:t>att ändra format.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5B024A0-A358-45E4-B8B9-F0A97D5BBF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359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t tex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diagram 4">
            <a:extLst>
              <a:ext uri="{FF2B5EF4-FFF2-40B4-BE49-F238E27FC236}">
                <a16:creationId xmlns:a16="http://schemas.microsoft.com/office/drawing/2014/main" id="{0888A595-1FCE-43C2-B3C8-61DA15FE5BE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B915D060-67D7-4C12-948A-EAB06F4CC8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678ACF4F-744F-4E34-B290-055A8B8144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8488DF0-2C9E-40FD-8D54-73F1B23B5D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711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t text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B915D060-67D7-4C12-948A-EAB06F4CC8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678ACF4F-744F-4E34-B290-055A8B8144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9" name="Platshållare för tabell 2">
            <a:extLst>
              <a:ext uri="{FF2B5EF4-FFF2-40B4-BE49-F238E27FC236}">
                <a16:creationId xmlns:a16="http://schemas.microsoft.com/office/drawing/2014/main" id="{C93BCCD5-F7C7-4036-A544-225A3453186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tabell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B00F7-723B-4258-9550-88DCF07F01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921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med text två spalter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>
            <a:extLst>
              <a:ext uri="{FF2B5EF4-FFF2-40B4-BE49-F238E27FC236}">
                <a16:creationId xmlns:a16="http://schemas.microsoft.com/office/drawing/2014/main" id="{52AF499F-CEF7-4F8E-9FD6-E85EE92E78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5031" y="1890451"/>
            <a:ext cx="10320306" cy="4108797"/>
          </a:xfrm>
        </p:spPr>
        <p:txBody>
          <a:bodyPr lIns="72000" numCol="2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100" b="0" u="none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 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ad </a:t>
            </a:r>
            <a:r>
              <a:rPr lang="sv-SE" err="1"/>
              <a:t>que</a:t>
            </a:r>
            <a:r>
              <a:rPr lang="sv-SE"/>
              <a:t> </a:t>
            </a:r>
            <a:r>
              <a:rPr lang="sv-SE" err="1"/>
              <a:t>cone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? </a:t>
            </a:r>
            <a:r>
              <a:rPr lang="sv-SE" err="1"/>
              <a:t>Quid</a:t>
            </a:r>
            <a:r>
              <a:rPr lang="sv-SE"/>
              <a:t> </a:t>
            </a:r>
            <a:r>
              <a:rPr lang="sv-SE" err="1"/>
              <a:t>molores</a:t>
            </a:r>
            <a:r>
              <a:rPr lang="sv-SE"/>
              <a:t> </a:t>
            </a:r>
            <a:r>
              <a:rPr lang="sv-SE" err="1"/>
              <a:t>seque</a:t>
            </a:r>
            <a:r>
              <a:rPr lang="sv-SE"/>
              <a:t> </a:t>
            </a:r>
            <a:r>
              <a:rPr lang="sv-SE" err="1"/>
              <a:t>latur</a:t>
            </a:r>
            <a:r>
              <a:rPr lang="sv-SE"/>
              <a:t> as </a:t>
            </a:r>
            <a:r>
              <a:rPr lang="sv-SE" err="1"/>
              <a:t>eumqui</a:t>
            </a:r>
            <a:r>
              <a:rPr lang="sv-SE"/>
              <a:t> bero berest </a:t>
            </a:r>
            <a:r>
              <a:rPr lang="sv-SE" err="1"/>
              <a:t>molupti</a:t>
            </a:r>
            <a:r>
              <a:rPr lang="sv-SE"/>
              <a:t> </a:t>
            </a:r>
            <a:r>
              <a:rPr lang="sv-SE" err="1"/>
              <a:t>consectori</a:t>
            </a:r>
            <a:r>
              <a:rPr lang="sv-SE"/>
              <a:t> sunt </a:t>
            </a:r>
            <a:r>
              <a:rPr lang="sv-SE" err="1"/>
              <a:t>od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dest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ut </a:t>
            </a:r>
            <a:r>
              <a:rPr lang="sv-SE" err="1"/>
              <a:t>eum</a:t>
            </a:r>
            <a:r>
              <a:rPr lang="sv-SE"/>
              <a:t> hit </a:t>
            </a:r>
            <a:r>
              <a:rPr lang="sv-SE" err="1"/>
              <a:t>accuptat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utestiosa</a:t>
            </a:r>
            <a:r>
              <a:rPr lang="sv-SE"/>
              <a:t> </a:t>
            </a:r>
            <a:r>
              <a:rPr lang="sv-SE" err="1"/>
              <a:t>dollantotae</a:t>
            </a:r>
            <a:r>
              <a:rPr lang="sv-SE"/>
              <a:t> </a:t>
            </a:r>
            <a:r>
              <a:rPr lang="sv-SE" err="1"/>
              <a:t>parcimint</a:t>
            </a:r>
            <a:r>
              <a:rPr lang="sv-SE"/>
              <a:t> </a:t>
            </a:r>
            <a:r>
              <a:rPr lang="sv-SE" err="1"/>
              <a:t>quiam</a:t>
            </a:r>
            <a:r>
              <a:rPr lang="sv-SE"/>
              <a:t> ut ex </a:t>
            </a:r>
            <a:r>
              <a:rPr lang="sv-SE" err="1"/>
              <a:t>eici</a:t>
            </a:r>
            <a:r>
              <a:rPr lang="sv-SE"/>
              <a:t> </a:t>
            </a:r>
            <a:r>
              <a:rPr lang="sv-SE" err="1"/>
              <a:t>occuptur</a:t>
            </a:r>
            <a:r>
              <a:rPr lang="sv-SE"/>
              <a:t> rem </a:t>
            </a:r>
            <a:r>
              <a:rPr lang="sv-SE" err="1"/>
              <a:t>consecabo</a:t>
            </a:r>
            <a:r>
              <a:rPr lang="sv-SE"/>
              <a:t>. Tur </a:t>
            </a:r>
            <a:r>
              <a:rPr lang="sv-SE" err="1"/>
              <a:t>antis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, </a:t>
            </a:r>
            <a:r>
              <a:rPr lang="sv-SE" err="1"/>
              <a:t>omnimpor</a:t>
            </a:r>
            <a:r>
              <a:rPr lang="sv-SE"/>
              <a:t> </a:t>
            </a:r>
            <a:r>
              <a:rPr lang="sv-SE" err="1"/>
              <a:t>rectaqui</a:t>
            </a:r>
            <a:r>
              <a:rPr lang="sv-SE"/>
              <a:t> </a:t>
            </a:r>
            <a:r>
              <a:rPr lang="sv-SE" err="1"/>
              <a:t>comniminus</a:t>
            </a:r>
            <a:r>
              <a:rPr lang="sv-SE"/>
              <a:t> sa </a:t>
            </a:r>
            <a:r>
              <a:rPr lang="sv-SE" err="1"/>
              <a:t>con</a:t>
            </a:r>
            <a:r>
              <a:rPr lang="sv-SE"/>
              <a:t> ex </a:t>
            </a:r>
            <a:r>
              <a:rPr lang="sv-SE" err="1"/>
              <a:t>escim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rehendis</a:t>
            </a:r>
            <a:r>
              <a:rPr lang="sv-SE"/>
              <a:t> </a:t>
            </a:r>
            <a:r>
              <a:rPr lang="sv-SE" err="1"/>
              <a:t>inctate</a:t>
            </a:r>
            <a:r>
              <a:rPr lang="sv-SE"/>
              <a:t> as et </a:t>
            </a:r>
            <a:r>
              <a:rPr lang="sv-SE" err="1"/>
              <a:t>eum</a:t>
            </a:r>
            <a:r>
              <a:rPr lang="sv-SE"/>
              <a:t> sant </a:t>
            </a:r>
            <a:r>
              <a:rPr lang="sv-SE" err="1"/>
              <a:t>voluptu</a:t>
            </a:r>
            <a:r>
              <a:rPr lang="sv-SE"/>
              <a:t> </a:t>
            </a:r>
            <a:r>
              <a:rPr lang="sv-SE" err="1"/>
              <a:t>mquamusdam</a:t>
            </a:r>
            <a:r>
              <a:rPr lang="sv-SE"/>
              <a:t> </a:t>
            </a:r>
            <a:r>
              <a:rPr lang="sv-SE" err="1"/>
              <a:t>eumqui</a:t>
            </a:r>
            <a:r>
              <a:rPr lang="sv-SE"/>
              <a:t> </a:t>
            </a:r>
            <a:r>
              <a:rPr lang="sv-SE" err="1"/>
              <a:t>tem</a:t>
            </a:r>
            <a:r>
              <a:rPr lang="sv-SE"/>
              <a:t> </a:t>
            </a:r>
            <a:r>
              <a:rPr lang="sv-SE" err="1"/>
              <a:t>vero</a:t>
            </a:r>
            <a:r>
              <a:rPr lang="sv-SE"/>
              <a:t> </a:t>
            </a:r>
            <a:r>
              <a:rPr lang="sv-SE" err="1"/>
              <a:t>estem</a:t>
            </a:r>
            <a:r>
              <a:rPr lang="sv-SE"/>
              <a:t> </a:t>
            </a:r>
            <a:r>
              <a:rPr lang="sv-SE" err="1"/>
              <a:t>quae</a:t>
            </a:r>
            <a:r>
              <a:rPr lang="sv-SE"/>
              <a:t> </a:t>
            </a:r>
            <a:r>
              <a:rPr lang="sv-SE" err="1"/>
              <a:t>eossinciati</a:t>
            </a:r>
            <a:r>
              <a:rPr lang="sv-SE"/>
              <a:t> </a:t>
            </a:r>
            <a:r>
              <a:rPr lang="sv-SE" err="1"/>
              <a:t>solorrum</a:t>
            </a:r>
            <a:r>
              <a:rPr lang="sv-SE"/>
              <a:t>, </a:t>
            </a:r>
            <a:r>
              <a:rPr lang="sv-SE" err="1"/>
              <a:t>omnientibus</a:t>
            </a:r>
            <a:r>
              <a:rPr lang="sv-SE"/>
              <a:t> a </a:t>
            </a:r>
            <a:r>
              <a:rPr lang="sv-SE" err="1"/>
              <a:t>volorro</a:t>
            </a:r>
            <a:r>
              <a:rPr lang="sv-SE"/>
              <a:t>.</a:t>
            </a:r>
          </a:p>
          <a:p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r>
              <a:rPr lang="sv-SE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/>
              <a:t>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ad </a:t>
            </a:r>
            <a:r>
              <a:rPr lang="sv-SE" err="1"/>
              <a:t>que</a:t>
            </a:r>
            <a:r>
              <a:rPr lang="sv-SE"/>
              <a:t> </a:t>
            </a:r>
            <a:r>
              <a:rPr lang="sv-SE" err="1"/>
              <a:t>cone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? </a:t>
            </a:r>
            <a:r>
              <a:rPr lang="sv-SE" err="1"/>
              <a:t>Quid</a:t>
            </a:r>
            <a:r>
              <a:rPr lang="sv-SE"/>
              <a:t> </a:t>
            </a:r>
            <a:r>
              <a:rPr lang="sv-SE" err="1"/>
              <a:t>molores</a:t>
            </a:r>
            <a:r>
              <a:rPr lang="sv-SE"/>
              <a:t> </a:t>
            </a:r>
            <a:r>
              <a:rPr lang="sv-SE" err="1"/>
              <a:t>seque</a:t>
            </a:r>
            <a:r>
              <a:rPr lang="sv-SE"/>
              <a:t> </a:t>
            </a:r>
            <a:r>
              <a:rPr lang="sv-SE" err="1"/>
              <a:t>latur</a:t>
            </a:r>
            <a:r>
              <a:rPr lang="sv-SE"/>
              <a:t> as </a:t>
            </a:r>
            <a:r>
              <a:rPr lang="sv-SE" err="1"/>
              <a:t>eumqui</a:t>
            </a:r>
            <a:r>
              <a:rPr lang="sv-SE"/>
              <a:t> bero berest </a:t>
            </a:r>
            <a:r>
              <a:rPr lang="sv-SE" err="1"/>
              <a:t>molupti</a:t>
            </a:r>
            <a:r>
              <a:rPr lang="sv-SE"/>
              <a:t> </a:t>
            </a:r>
            <a:r>
              <a:rPr lang="sv-SE" err="1"/>
              <a:t>consectori</a:t>
            </a:r>
            <a:r>
              <a:rPr lang="sv-SE"/>
              <a:t> sunt </a:t>
            </a:r>
            <a:r>
              <a:rPr lang="sv-SE" err="1"/>
              <a:t>od</a:t>
            </a:r>
            <a:r>
              <a:rPr lang="sv-SE"/>
              <a:t> </a:t>
            </a:r>
            <a:r>
              <a:rPr lang="sv-SE" err="1"/>
              <a:t>qui</a:t>
            </a:r>
            <a:r>
              <a:rPr lang="sv-SE"/>
              <a:t> </a:t>
            </a:r>
            <a:r>
              <a:rPr lang="sv-SE" err="1"/>
              <a:t>dest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 ut </a:t>
            </a:r>
            <a:r>
              <a:rPr lang="sv-SE" err="1"/>
              <a:t>eum</a:t>
            </a:r>
            <a:r>
              <a:rPr lang="sv-SE"/>
              <a:t> hit </a:t>
            </a:r>
            <a:r>
              <a:rPr lang="sv-SE" err="1"/>
              <a:t>accuptat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utestiosa</a:t>
            </a:r>
            <a:r>
              <a:rPr lang="sv-SE"/>
              <a:t> </a:t>
            </a:r>
            <a:r>
              <a:rPr lang="sv-SE" err="1"/>
              <a:t>dollantotae</a:t>
            </a:r>
            <a:r>
              <a:rPr lang="sv-SE"/>
              <a:t> parcimint </a:t>
            </a:r>
            <a:r>
              <a:rPr lang="sv-SE" err="1"/>
              <a:t>quiam</a:t>
            </a:r>
            <a:r>
              <a:rPr lang="sv-SE"/>
              <a:t> ut ex </a:t>
            </a:r>
            <a:r>
              <a:rPr lang="sv-SE" err="1"/>
              <a:t>eici</a:t>
            </a:r>
            <a:r>
              <a:rPr lang="sv-SE"/>
              <a:t> </a:t>
            </a:r>
            <a:r>
              <a:rPr lang="sv-SE" err="1"/>
              <a:t>occuptur</a:t>
            </a:r>
            <a:r>
              <a:rPr lang="sv-SE"/>
              <a:t> rem </a:t>
            </a:r>
            <a:r>
              <a:rPr lang="sv-SE" err="1"/>
              <a:t>consecabo</a:t>
            </a:r>
            <a:r>
              <a:rPr lang="sv-SE"/>
              <a:t>. Tur </a:t>
            </a:r>
            <a:r>
              <a:rPr lang="sv-SE" err="1"/>
              <a:t>antis</a:t>
            </a:r>
            <a:r>
              <a:rPr lang="sv-SE"/>
              <a:t> </a:t>
            </a:r>
            <a:r>
              <a:rPr lang="sv-SE" err="1"/>
              <a:t>etur</a:t>
            </a:r>
            <a:r>
              <a:rPr lang="sv-SE"/>
              <a:t>, </a:t>
            </a:r>
            <a:r>
              <a:rPr lang="sv-SE" err="1"/>
              <a:t>omnimpor</a:t>
            </a:r>
            <a:r>
              <a:rPr lang="sv-SE"/>
              <a:t> </a:t>
            </a:r>
            <a:r>
              <a:rPr lang="sv-SE" err="1"/>
              <a:t>rectaqui</a:t>
            </a:r>
            <a:r>
              <a:rPr lang="sv-SE"/>
              <a:t> </a:t>
            </a:r>
            <a:r>
              <a:rPr lang="sv-SE" err="1"/>
              <a:t>comniminus</a:t>
            </a:r>
            <a:r>
              <a:rPr lang="sv-SE"/>
              <a:t> sa </a:t>
            </a:r>
            <a:r>
              <a:rPr lang="sv-SE" err="1"/>
              <a:t>con</a:t>
            </a:r>
            <a:r>
              <a:rPr lang="sv-SE"/>
              <a:t> ex </a:t>
            </a:r>
            <a:r>
              <a:rPr lang="sv-SE" err="1"/>
              <a:t>escim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rehendis</a:t>
            </a:r>
            <a:r>
              <a:rPr lang="sv-SE"/>
              <a:t> </a:t>
            </a:r>
            <a:r>
              <a:rPr lang="sv-SE" err="1"/>
              <a:t>inctate</a:t>
            </a:r>
            <a:r>
              <a:rPr lang="sv-SE"/>
              <a:t> as et </a:t>
            </a:r>
            <a:r>
              <a:rPr lang="sv-SE" err="1"/>
              <a:t>eum</a:t>
            </a:r>
            <a:r>
              <a:rPr lang="sv-SE"/>
              <a:t> sant </a:t>
            </a:r>
            <a:r>
              <a:rPr lang="sv-SE" err="1"/>
              <a:t>voluptu</a:t>
            </a:r>
            <a:r>
              <a:rPr lang="sv-SE"/>
              <a:t> </a:t>
            </a:r>
            <a:r>
              <a:rPr lang="sv-SE" err="1"/>
              <a:t>mquamusdam</a:t>
            </a:r>
            <a:r>
              <a:rPr lang="sv-SE"/>
              <a:t> </a:t>
            </a:r>
            <a:r>
              <a:rPr lang="sv-SE" err="1"/>
              <a:t>eumqui</a:t>
            </a:r>
            <a:r>
              <a:rPr lang="sv-SE"/>
              <a:t> </a:t>
            </a:r>
            <a:r>
              <a:rPr lang="sv-SE" err="1"/>
              <a:t>tem</a:t>
            </a:r>
            <a:r>
              <a:rPr lang="sv-SE"/>
              <a:t> </a:t>
            </a:r>
            <a:r>
              <a:rPr lang="sv-SE" err="1"/>
              <a:t>vero</a:t>
            </a:r>
            <a:r>
              <a:rPr lang="sv-SE"/>
              <a:t> </a:t>
            </a:r>
            <a:r>
              <a:rPr lang="sv-SE" err="1"/>
              <a:t>estem</a:t>
            </a:r>
            <a:r>
              <a:rPr lang="sv-SE"/>
              <a:t> </a:t>
            </a:r>
            <a:r>
              <a:rPr lang="sv-SE" err="1"/>
              <a:t>quae</a:t>
            </a:r>
            <a:r>
              <a:rPr lang="sv-SE"/>
              <a:t> </a:t>
            </a:r>
            <a:r>
              <a:rPr lang="sv-SE" err="1"/>
              <a:t>eossinciati</a:t>
            </a:r>
            <a:r>
              <a:rPr lang="sv-SE"/>
              <a:t> </a:t>
            </a:r>
            <a:r>
              <a:rPr lang="sv-SE" err="1"/>
              <a:t>solorrum</a:t>
            </a:r>
            <a:r>
              <a:rPr lang="sv-SE"/>
              <a:t>, </a:t>
            </a:r>
            <a:r>
              <a:rPr lang="sv-SE" err="1"/>
              <a:t>omnientibus</a:t>
            </a:r>
            <a:r>
              <a:rPr lang="sv-SE"/>
              <a:t> a </a:t>
            </a:r>
            <a:r>
              <a:rPr lang="sv-SE" err="1"/>
              <a:t>volorro</a:t>
            </a:r>
            <a:r>
              <a:rPr lang="sv-SE"/>
              <a:t> </a:t>
            </a:r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endParaRPr lang="sv-SE"/>
          </a:p>
          <a:p>
            <a:r>
              <a:rPr lang="sv-SE" err="1"/>
              <a:t>Blanihilibus</a:t>
            </a:r>
            <a:r>
              <a:rPr lang="sv-SE"/>
              <a:t> </a:t>
            </a:r>
            <a:r>
              <a:rPr lang="sv-SE" err="1"/>
              <a:t>am</a:t>
            </a:r>
            <a:r>
              <a:rPr lang="sv-SE"/>
              <a:t> non </a:t>
            </a:r>
            <a:r>
              <a:rPr lang="sv-SE" err="1"/>
              <a:t>pa</a:t>
            </a:r>
            <a:r>
              <a:rPr lang="sv-SE"/>
              <a:t> </a:t>
            </a:r>
            <a:r>
              <a:rPr lang="sv-SE" err="1"/>
              <a:t>vent</a:t>
            </a:r>
            <a:r>
              <a:rPr lang="sv-SE"/>
              <a:t>, </a:t>
            </a:r>
            <a:r>
              <a:rPr lang="sv-SE" err="1"/>
              <a:t>ventinu</a:t>
            </a:r>
            <a:r>
              <a:rPr lang="sv-SE"/>
              <a:t> </a:t>
            </a:r>
            <a:r>
              <a:rPr lang="sv-SE" err="1"/>
              <a:t>llictassi</a:t>
            </a:r>
            <a:r>
              <a:rPr lang="sv-SE"/>
              <a:t> </a:t>
            </a:r>
            <a:r>
              <a:rPr lang="sv-SE" err="1"/>
              <a:t>blabore</a:t>
            </a:r>
            <a:r>
              <a:rPr lang="sv-SE"/>
              <a:t> </a:t>
            </a:r>
            <a:r>
              <a:rPr lang="sv-SE" err="1"/>
              <a:t>mporum</a:t>
            </a:r>
            <a:r>
              <a:rPr lang="sv-SE"/>
              <a:t> </a:t>
            </a:r>
            <a:r>
              <a:rPr lang="sv-SE" err="1"/>
              <a:t>evendit</a:t>
            </a:r>
            <a:r>
              <a:rPr lang="sv-SE"/>
              <a:t> </a:t>
            </a:r>
            <a:r>
              <a:rPr lang="sv-SE" err="1"/>
              <a:t>ullitat</a:t>
            </a:r>
            <a:r>
              <a:rPr lang="sv-SE"/>
              <a:t> </a:t>
            </a:r>
            <a:r>
              <a:rPr lang="sv-SE" err="1"/>
              <a:t>empores</a:t>
            </a:r>
            <a:r>
              <a:rPr lang="sv-SE"/>
              <a:t>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aut</a:t>
            </a:r>
            <a:r>
              <a:rPr lang="sv-SE"/>
              <a:t> </a:t>
            </a:r>
            <a:r>
              <a:rPr lang="sv-SE" err="1"/>
              <a:t>magniatiniat</a:t>
            </a:r>
            <a:r>
              <a:rPr lang="sv-SE"/>
              <a:t> et </a:t>
            </a:r>
            <a:r>
              <a:rPr lang="sv-SE" err="1"/>
              <a:t>eos</a:t>
            </a:r>
            <a:r>
              <a:rPr lang="sv-SE"/>
              <a:t> </a:t>
            </a:r>
            <a:r>
              <a:rPr lang="sv-SE" err="1"/>
              <a:t>consed</a:t>
            </a:r>
            <a:r>
              <a:rPr lang="sv-SE"/>
              <a:t> </a:t>
            </a:r>
            <a:r>
              <a:rPr lang="sv-SE" err="1"/>
              <a:t>quas</a:t>
            </a:r>
            <a:r>
              <a:rPr lang="sv-SE"/>
              <a:t> rest, </a:t>
            </a:r>
            <a:r>
              <a:rPr lang="sv-SE" err="1"/>
              <a:t>optae</a:t>
            </a:r>
            <a:r>
              <a:rPr lang="sv-SE"/>
              <a:t> </a:t>
            </a:r>
            <a:r>
              <a:rPr lang="sv-SE" err="1"/>
              <a:t>nam</a:t>
            </a:r>
            <a:r>
              <a:rPr lang="sv-SE"/>
              <a:t>, </a:t>
            </a:r>
            <a:r>
              <a:rPr lang="sv-SE" err="1"/>
              <a:t>iuntia</a:t>
            </a:r>
            <a:r>
              <a:rPr lang="sv-SE"/>
              <a:t> pro te </a:t>
            </a:r>
            <a:r>
              <a:rPr lang="sv-SE" err="1"/>
              <a:t>nobitatusa</a:t>
            </a:r>
            <a:r>
              <a:rPr lang="sv-SE"/>
              <a:t> </a:t>
            </a:r>
            <a:r>
              <a:rPr lang="sv-SE" err="1"/>
              <a:t>voluptate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voluptas</a:t>
            </a:r>
            <a:r>
              <a:rPr lang="sv-SE"/>
              <a:t> </a:t>
            </a:r>
            <a:r>
              <a:rPr lang="sv-SE" err="1"/>
              <a:t>quam</a:t>
            </a:r>
            <a:r>
              <a:rPr lang="sv-SE"/>
              <a:t> </a:t>
            </a:r>
            <a:r>
              <a:rPr lang="sv-SE" err="1"/>
              <a:t>antur</a:t>
            </a:r>
            <a:r>
              <a:rPr lang="sv-SE"/>
              <a:t> </a:t>
            </a:r>
            <a:r>
              <a:rPr lang="sv-SE" err="1"/>
              <a:t>assit</a:t>
            </a:r>
            <a:r>
              <a:rPr lang="sv-SE"/>
              <a:t> </a:t>
            </a:r>
            <a:r>
              <a:rPr lang="sv-SE" err="1"/>
              <a:t>modisti</a:t>
            </a:r>
            <a:r>
              <a:rPr lang="sv-SE"/>
              <a:t> </a:t>
            </a:r>
            <a:r>
              <a:rPr lang="sv-SE" err="1"/>
              <a:t>ne</a:t>
            </a:r>
            <a:r>
              <a:rPr lang="sv-SE"/>
              <a:t> </a:t>
            </a:r>
            <a:r>
              <a:rPr lang="sv-SE" err="1"/>
              <a:t>mostia</a:t>
            </a:r>
            <a:r>
              <a:rPr lang="sv-SE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sv-SE"/>
              <a:t>Sus </a:t>
            </a:r>
            <a:r>
              <a:rPr lang="sv-SE" err="1"/>
              <a:t>modi</a:t>
            </a:r>
            <a:r>
              <a:rPr lang="sv-SE"/>
              <a:t> </a:t>
            </a:r>
            <a:r>
              <a:rPr lang="sv-SE" err="1"/>
              <a:t>ipit</a:t>
            </a:r>
            <a:r>
              <a:rPr lang="sv-SE"/>
              <a:t> </a:t>
            </a:r>
            <a:r>
              <a:rPr lang="sv-SE" err="1"/>
              <a:t>veliatus</a:t>
            </a:r>
            <a:r>
              <a:rPr lang="sv-SE"/>
              <a:t> </a:t>
            </a:r>
            <a:r>
              <a:rPr lang="sv-SE" err="1"/>
              <a:t>autem</a:t>
            </a:r>
            <a:r>
              <a:rPr lang="sv-SE"/>
              <a:t> </a:t>
            </a:r>
            <a:r>
              <a:rPr lang="sv-SE" err="1"/>
              <a:t>ipis</a:t>
            </a:r>
            <a:r>
              <a:rPr lang="sv-SE"/>
              <a:t> </a:t>
            </a:r>
            <a:r>
              <a:rPr lang="sv-SE" err="1"/>
              <a:t>dollabore</a:t>
            </a:r>
            <a:r>
              <a:rPr lang="sv-SE"/>
              <a:t>, </a:t>
            </a:r>
            <a:r>
              <a:rPr lang="sv-SE" err="1"/>
              <a:t>omnimaio</a:t>
            </a:r>
            <a:r>
              <a:rPr lang="sv-SE"/>
              <a:t>. Ur sunt. </a:t>
            </a:r>
            <a:r>
              <a:rPr lang="sv-SE" err="1"/>
              <a:t>Itae</a:t>
            </a:r>
            <a:r>
              <a:rPr lang="sv-SE"/>
              <a:t>. Ut et </a:t>
            </a:r>
            <a:r>
              <a:rPr lang="sv-SE" err="1"/>
              <a:t>quate</a:t>
            </a:r>
            <a:r>
              <a:rPr lang="sv-SE"/>
              <a:t> </a:t>
            </a:r>
            <a:r>
              <a:rPr lang="sv-SE" err="1"/>
              <a:t>nihit</a:t>
            </a:r>
            <a:r>
              <a:rPr lang="sv-SE"/>
              <a:t> </a:t>
            </a:r>
            <a:r>
              <a:rPr lang="sv-SE" err="1"/>
              <a:t>occume</a:t>
            </a:r>
            <a:r>
              <a:rPr lang="sv-SE"/>
              <a:t> </a:t>
            </a:r>
            <a:r>
              <a:rPr lang="sv-SE" err="1"/>
              <a:t>voluptatque</a:t>
            </a:r>
            <a:r>
              <a:rPr lang="sv-SE"/>
              <a:t> </a:t>
            </a:r>
            <a:r>
              <a:rPr lang="sv-SE" err="1"/>
              <a:t>con</a:t>
            </a:r>
            <a:r>
              <a:rPr lang="sv-SE"/>
              <a:t> </a:t>
            </a:r>
            <a:r>
              <a:rPr lang="sv-SE" err="1"/>
              <a:t>nis</a:t>
            </a:r>
            <a:r>
              <a:rPr lang="sv-SE"/>
              <a:t> </a:t>
            </a:r>
            <a:r>
              <a:rPr lang="sv-SE" err="1"/>
              <a:t>dolores</a:t>
            </a:r>
            <a:r>
              <a:rPr lang="sv-SE"/>
              <a:t> vit, </a:t>
            </a:r>
            <a:r>
              <a:rPr lang="sv-SE" err="1"/>
              <a:t>officit</a:t>
            </a:r>
            <a:r>
              <a:rPr lang="sv-SE"/>
              <a:t> </a:t>
            </a:r>
            <a:r>
              <a:rPr lang="sv-SE" err="1"/>
              <a:t>ipitionseque</a:t>
            </a:r>
            <a:r>
              <a:rPr lang="sv-SE"/>
              <a:t> et </a:t>
            </a:r>
            <a:r>
              <a:rPr lang="sv-SE" err="1"/>
              <a:t>veliatque</a:t>
            </a:r>
            <a:r>
              <a:rPr lang="sv-SE"/>
              <a:t> </a:t>
            </a:r>
            <a:r>
              <a:rPr lang="sv-SE" err="1"/>
              <a:t>voloreptur</a:t>
            </a:r>
            <a:r>
              <a:rPr lang="sv-SE"/>
              <a:t>, </a:t>
            </a:r>
            <a:r>
              <a:rPr lang="sv-SE" err="1"/>
              <a:t>vere</a:t>
            </a:r>
            <a:r>
              <a:rPr lang="sv-SE"/>
              <a:t> </a:t>
            </a:r>
            <a:r>
              <a:rPr lang="sv-SE" err="1"/>
              <a:t>nobitio</a:t>
            </a:r>
            <a:r>
              <a:rPr lang="sv-SE"/>
              <a:t> </a:t>
            </a:r>
            <a:r>
              <a:rPr lang="sv-SE" err="1"/>
              <a:t>nsequia</a:t>
            </a:r>
            <a:r>
              <a:rPr lang="sv-SE"/>
              <a:t> di ad mo </a:t>
            </a:r>
            <a:r>
              <a:rPr lang="sv-SE" err="1"/>
              <a:t>eume</a:t>
            </a:r>
            <a:r>
              <a:rPr lang="sv-SE"/>
              <a:t> </a:t>
            </a:r>
            <a:r>
              <a:rPr lang="sv-SE" err="1"/>
              <a:t>officiendel</a:t>
            </a:r>
            <a:r>
              <a:rPr lang="sv-SE"/>
              <a:t> </a:t>
            </a:r>
            <a:r>
              <a:rPr lang="sv-SE" err="1"/>
              <a:t>eos</a:t>
            </a:r>
            <a:r>
              <a:rPr lang="sv-SE"/>
              <a:t>.</a:t>
            </a:r>
          </a:p>
          <a:p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EAECDA29-4009-49A4-8C68-C6F9E0189E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5030" y="963661"/>
            <a:ext cx="10320306" cy="650898"/>
          </a:xfrm>
        </p:spPr>
        <p:txBody>
          <a:bodyPr anchor="t" anchorCtr="0">
            <a:noAutofit/>
          </a:bodyPr>
          <a:lstStyle>
            <a:lvl1pPr algn="l">
              <a:lnSpc>
                <a:spcPts val="3200"/>
              </a:lnSpc>
              <a:defRPr sz="2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3490261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v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64270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mindre grå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CD2EADF-991A-4EC0-8729-8FF960873A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505" y="714106"/>
            <a:ext cx="6926326" cy="1520825"/>
          </a:xfrm>
        </p:spPr>
        <p:txBody>
          <a:bodyPr/>
          <a:lstStyle>
            <a:lvl1pPr marL="0" indent="0">
              <a:buNone/>
              <a:defRPr kumimoji="0" lang="sv-SE" sz="2800" b="1" i="0" u="none" strike="noStrike" kern="1200" cap="all" spc="70" normalizeH="0" baseline="0" dirty="0" smtClean="0">
                <a:ln>
                  <a:noFill/>
                </a:ln>
                <a:solidFill>
                  <a:srgbClr val="003B5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</a:p>
          <a:p>
            <a:pPr lvl="0"/>
            <a:r>
              <a:rPr lang="sv-SE"/>
              <a:t>ändra format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9AFF5254-10F2-4E09-9A82-5495AF883A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7505" y="2234931"/>
            <a:ext cx="9325015" cy="1655762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4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2856760-7957-47EE-81C8-A146317EB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39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vit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0" y="504001"/>
            <a:ext cx="1620000" cy="706616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1445718D-A037-4D5C-9322-00B1089960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99A26AB0-6557-473D-9AD9-412E6883DA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2601119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sz="3200" b="1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format på underrubrik </a:t>
            </a:r>
            <a:br>
              <a:rPr lang="sv-SE"/>
            </a:br>
            <a:r>
              <a:rPr lang="sv-SE"/>
              <a:t>i bakgrunden.</a:t>
            </a:r>
          </a:p>
        </p:txBody>
      </p:sp>
    </p:spTree>
    <p:extLst>
      <p:ext uri="{BB962C8B-B14F-4D97-AF65-F5344CB8AC3E}">
        <p14:creationId xmlns:p14="http://schemas.microsoft.com/office/powerpoint/2010/main" val="30243907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418A96A-16AE-45C7-81A6-C81E709764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BB3A78CF-CBA8-422E-B64E-A7FC8FE488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3866978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-190501"/>
            <a:ext cx="12258675" cy="7115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53385971-85B2-4381-B4A4-A4756E7505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3B3A8C9-CBFC-4D68-87D2-FF586740C6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13829947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">
    <p:bg>
      <p:bgPr>
        <a:blipFill dpi="0" rotWithShape="1">
          <a:blip r:embed="rId2" cstate="screen">
            <a:alphaModFix amt="84547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8775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90968E40-4798-47FF-BF3D-215BE8C28E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D352A87-F0A2-4D87-BC18-261A954221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21396272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419778"/>
            <a:ext cx="10972800" cy="11646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b="1">
                <a:latin typeface="Franklin Gothic Medium"/>
                <a:cs typeface="Franklin Gothic Medium"/>
              </a:rPr>
              <a:t>Klicka här för att ändra format</a:t>
            </a:r>
            <a:endParaRPr lang="en-US"/>
          </a:p>
        </p:txBody>
      </p:sp>
      <p:sp>
        <p:nvSpPr>
          <p:cNvPr id="5" name="Picture Placeholder 6"/>
          <p:cNvSpPr>
            <a:spLocks noGrp="1" noChangeAspect="1"/>
          </p:cNvSpPr>
          <p:nvPr>
            <p:ph type="pic" sz="quarter" idx="18"/>
          </p:nvPr>
        </p:nvSpPr>
        <p:spPr>
          <a:xfrm>
            <a:off x="11111491" y="6070975"/>
            <a:ext cx="935364" cy="70152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>
              <a:defRPr>
                <a:ln>
                  <a:noFill/>
                </a:ln>
                <a:noFill/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129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34020"/>
            <a:ext cx="10972800" cy="431145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CLICK TO EDIT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421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svar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97280" y="1852099"/>
            <a:ext cx="9325014" cy="2001444"/>
          </a:xfrm>
        </p:spPr>
        <p:txBody>
          <a:bodyPr anchor="t" anchorCtr="0">
            <a:noAutofit/>
          </a:bodyPr>
          <a:lstStyle>
            <a:lvl1pPr algn="l">
              <a:lnSpc>
                <a:spcPts val="7200"/>
              </a:lnSpc>
              <a:defRPr sz="7000" b="1" kern="1400" spc="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format.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97279" y="3959781"/>
            <a:ext cx="9325015" cy="1655762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 b="1" spc="5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bakgrunden.</a:t>
            </a:r>
          </a:p>
        </p:txBody>
      </p:sp>
    </p:spTree>
    <p:extLst>
      <p:ext uri="{BB962C8B-B14F-4D97-AF65-F5344CB8AC3E}">
        <p14:creationId xmlns:p14="http://schemas.microsoft.com/office/powerpoint/2010/main" val="201977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unktlista blå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88085BE-E8C6-48A8-80DD-9A6A4AA0FC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2ABD829E-5BFA-49F3-AD54-E95D39102781}"/>
              </a:ext>
            </a:extLst>
          </p:cNvPr>
          <p:cNvGrpSpPr/>
          <p:nvPr userDrawn="1"/>
        </p:nvGrpSpPr>
        <p:grpSpPr>
          <a:xfrm>
            <a:off x="325068" y="345099"/>
            <a:ext cx="11866933" cy="6512901"/>
            <a:chOff x="325068" y="345099"/>
            <a:chExt cx="11866933" cy="6512901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E387571F-34C9-4239-940B-130695967757}"/>
                </a:ext>
              </a:extLst>
            </p:cNvPr>
            <p:cNvSpPr/>
            <p:nvPr userDrawn="1"/>
          </p:nvSpPr>
          <p:spPr>
            <a:xfrm>
              <a:off x="325068" y="345099"/>
              <a:ext cx="11541865" cy="6106501"/>
            </a:xfrm>
            <a:prstGeom prst="rect">
              <a:avLst/>
            </a:prstGeom>
            <a:noFill/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E42FCFB-D2BC-4835-BB67-0B1B2827D3FD}"/>
                </a:ext>
              </a:extLst>
            </p:cNvPr>
            <p:cNvSpPr/>
            <p:nvPr userDrawn="1"/>
          </p:nvSpPr>
          <p:spPr>
            <a:xfrm>
              <a:off x="10879131" y="5883383"/>
              <a:ext cx="1312870" cy="9746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530DDA5E-45F1-4577-AFF1-280154A28C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3660" y="5999249"/>
              <a:ext cx="1025269" cy="612601"/>
            </a:xfrm>
            <a:prstGeom prst="rect">
              <a:avLst/>
            </a:prstGeom>
          </p:spPr>
        </p:pic>
      </p:grpSp>
      <p:sp>
        <p:nvSpPr>
          <p:cNvPr id="14" name="Underrubrik 2">
            <a:extLst>
              <a:ext uri="{FF2B5EF4-FFF2-40B4-BE49-F238E27FC236}">
                <a16:creationId xmlns:a16="http://schemas.microsoft.com/office/drawing/2014/main" id="{AE1124B3-E297-48E0-8D9C-99383E637F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80" y="2701077"/>
            <a:ext cx="9325014" cy="3416919"/>
          </a:xfrm>
        </p:spPr>
        <p:txBody>
          <a:bodyPr wrap="square" tIns="72000" bIns="0" numCol="2" spcCol="18000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FAF777B9-A7A6-45CD-AB30-AAA58D772C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</p:spTree>
    <p:extLst>
      <p:ext uri="{BB962C8B-B14F-4D97-AF65-F5344CB8AC3E}">
        <p14:creationId xmlns:p14="http://schemas.microsoft.com/office/powerpoint/2010/main" val="3778191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ktlista vit en sp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4DB0F526-9488-43FF-A43D-57A58FF802DD}"/>
              </a:ext>
            </a:extLst>
          </p:cNvPr>
          <p:cNvSpPr/>
          <p:nvPr userDrawn="1"/>
        </p:nvSpPr>
        <p:spPr>
          <a:xfrm>
            <a:off x="326746" y="346770"/>
            <a:ext cx="11541865" cy="6106501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0B526E78-912C-4D6E-98BD-822E4B1F8C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505" y="714106"/>
            <a:ext cx="6926326" cy="1520825"/>
          </a:xfrm>
        </p:spPr>
        <p:txBody>
          <a:bodyPr/>
          <a:lstStyle>
            <a:lvl1pPr marL="0" indent="0">
              <a:buNone/>
              <a:defRPr kumimoji="0" lang="sv-SE" sz="2800" b="1" i="0" u="none" strike="noStrike" kern="1200" cap="all" spc="7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</a:p>
          <a:p>
            <a:pPr lvl="0"/>
            <a:r>
              <a:rPr lang="sv-SE"/>
              <a:t>ändra format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E8DFD656-B1AA-47E6-B06F-C977ACF4D8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7505" y="2234931"/>
            <a:ext cx="9325015" cy="1655762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4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 på underrubrik </a:t>
            </a:r>
            <a:br>
              <a:rPr lang="sv-SE"/>
            </a:br>
            <a:r>
              <a:rPr lang="sv-SE"/>
              <a:t>i bakgrunden.</a:t>
            </a:r>
          </a:p>
          <a:p>
            <a:endParaRPr lang="sv-SE"/>
          </a:p>
          <a:p>
            <a:endParaRPr lang="sv-SE"/>
          </a:p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8AB1A7D-2462-4E1F-B0D9-27A2E85530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5" y="5999249"/>
            <a:ext cx="1027940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3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å rubrik punktlist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68B0A689-CAC2-493E-8DC2-27CF9FACDC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748298"/>
            <a:ext cx="9325014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</a:t>
            </a:r>
            <a:br>
              <a:rPr lang="sv-SE"/>
            </a:br>
            <a:r>
              <a:rPr lang="sv-SE"/>
              <a:t>att ändra format.</a:t>
            </a:r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DE954B73-65E8-4216-B463-4FA19F0687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7280" y="2957686"/>
            <a:ext cx="9325014" cy="2885329"/>
          </a:xfrm>
        </p:spPr>
        <p:txBody>
          <a:bodyPr numCol="2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B2A86F9-D746-4C6C-B450-A8DF3FA06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9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54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a grå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E6E000-31B2-417A-9ECD-370B124456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74257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0EBBDC94-9EAC-4CBF-8225-54B73B3B94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3471A68-CFA1-4A84-B600-A2A345B96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70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ktlista grå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ACB256-C380-497C-9DBE-249FB6D81A6F}"/>
              </a:ext>
            </a:extLst>
          </p:cNvPr>
          <p:cNvSpPr/>
          <p:nvPr userDrawn="1"/>
        </p:nvSpPr>
        <p:spPr>
          <a:xfrm>
            <a:off x="325068" y="333376"/>
            <a:ext cx="11541865" cy="60583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9CD1DF-33B1-4498-B520-3D83404D2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6008" y="3131423"/>
            <a:ext cx="5266317" cy="1655762"/>
          </a:xfr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2800" b="1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/>
              <a:t>Klicka här för att ändra format.</a:t>
            </a:r>
          </a:p>
          <a:p>
            <a:pPr marL="457200" marR="0" lvl="0" indent="-457200" algn="l" defTabSz="914400" rtl="0" eaLnBrk="1" fontAlgn="auto" latinLnBrk="0" hangingPunct="1">
              <a:lnSpc>
                <a:spcPts val="32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0EBBDC94-9EAC-4CBF-8225-54B73B3B94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6008" y="963661"/>
            <a:ext cx="5649327" cy="1575856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 b="1" kern="1400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</a:t>
            </a:r>
            <a:br>
              <a:rPr lang="sv-SE"/>
            </a:br>
            <a:r>
              <a:rPr lang="sv-SE"/>
              <a:t>för att ändra format.</a:t>
            </a:r>
          </a:p>
        </p:txBody>
      </p:sp>
      <p:sp>
        <p:nvSpPr>
          <p:cNvPr id="5" name="Platshållare för diagram 4">
            <a:extLst>
              <a:ext uri="{FF2B5EF4-FFF2-40B4-BE49-F238E27FC236}">
                <a16:creationId xmlns:a16="http://schemas.microsoft.com/office/drawing/2014/main" id="{A4379AE5-4E57-469C-A93F-073037A8C3C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36575" y="606425"/>
            <a:ext cx="4824413" cy="53927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ett diagram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447E630-F8FD-46E8-AE10-44E0FC2134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408" y="6000919"/>
            <a:ext cx="3151535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11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03BAA-20A4-4610-AE47-9C9EA93FC9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043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75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679" r:id="rId13"/>
    <p:sldLayoutId id="2147483676" r:id="rId14"/>
    <p:sldLayoutId id="2147483688" r:id="rId15"/>
    <p:sldLayoutId id="2147483699" r:id="rId16"/>
    <p:sldLayoutId id="2147483681" r:id="rId17"/>
    <p:sldLayoutId id="2147483689" r:id="rId18"/>
    <p:sldLayoutId id="2147483696" r:id="rId19"/>
    <p:sldLayoutId id="2147483697" r:id="rId20"/>
    <p:sldLayoutId id="2147483698" r:id="rId21"/>
    <p:sldLayoutId id="2147483690" r:id="rId22"/>
    <p:sldLayoutId id="2147483685" r:id="rId23"/>
    <p:sldLayoutId id="2147483680" r:id="rId24"/>
    <p:sldLayoutId id="2147483677" r:id="rId25"/>
    <p:sldLayoutId id="2147483720" r:id="rId26"/>
    <p:sldLayoutId id="2147483721" r:id="rId27"/>
    <p:sldLayoutId id="2147483732" r:id="rId28"/>
    <p:sldLayoutId id="2147483722" r:id="rId29"/>
    <p:sldLayoutId id="2147483723" r:id="rId30"/>
    <p:sldLayoutId id="2147483724" r:id="rId31"/>
    <p:sldLayoutId id="2147483719" r:id="rId32"/>
    <p:sldLayoutId id="2147483678" r:id="rId33"/>
    <p:sldLayoutId id="2147483687" r:id="rId34"/>
    <p:sldLayoutId id="2147483682" r:id="rId35"/>
    <p:sldLayoutId id="2147483695" r:id="rId36"/>
    <p:sldLayoutId id="2147483694" r:id="rId37"/>
    <p:sldLayoutId id="2147483693" r:id="rId38"/>
    <p:sldLayoutId id="2147483683" r:id="rId39"/>
    <p:sldLayoutId id="2147483706" r:id="rId40"/>
    <p:sldLayoutId id="2147483743" r:id="rId41"/>
    <p:sldLayoutId id="2147483707" r:id="rId42"/>
    <p:sldLayoutId id="2147483744" r:id="rId43"/>
    <p:sldLayoutId id="2147483708" r:id="rId44"/>
    <p:sldLayoutId id="2147483745" r:id="rId45"/>
    <p:sldLayoutId id="2147483705" r:id="rId46"/>
    <p:sldLayoutId id="2147483746" r:id="rId47"/>
    <p:sldLayoutId id="2147483702" r:id="rId48"/>
    <p:sldLayoutId id="2147483747" r:id="rId49"/>
    <p:sldLayoutId id="2147483703" r:id="rId50"/>
    <p:sldLayoutId id="2147483686" r:id="rId51"/>
    <p:sldLayoutId id="2147483725" r:id="rId52"/>
    <p:sldLayoutId id="2147483726" r:id="rId53"/>
    <p:sldLayoutId id="2147483728" r:id="rId54"/>
    <p:sldLayoutId id="2147483729" r:id="rId55"/>
    <p:sldLayoutId id="2147483730" r:id="rId56"/>
    <p:sldLayoutId id="2147483731" r:id="rId57"/>
    <p:sldLayoutId id="2147483684" r:id="rId58"/>
    <p:sldLayoutId id="2147483649" r:id="rId59"/>
    <p:sldLayoutId id="2147483651" r:id="rId60"/>
    <p:sldLayoutId id="2147483653" r:id="rId61"/>
    <p:sldLayoutId id="2147483654" r:id="rId62"/>
    <p:sldLayoutId id="2147483655" r:id="rId63"/>
    <p:sldLayoutId id="2147483656" r:id="rId64"/>
    <p:sldLayoutId id="2147483734" r:id="rId65"/>
    <p:sldLayoutId id="2147483738" r:id="rId66"/>
    <p:sldLayoutId id="2147483739" r:id="rId67"/>
    <p:sldLayoutId id="2147483742" r:id="rId68"/>
    <p:sldLayoutId id="2147483748" r:id="rId6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17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540000" indent="-342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è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342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è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342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è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342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è"/>
        <a:defRPr sz="2000" b="1" kern="1200" cap="none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342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è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342000" algn="l" defTabSz="12600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è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342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è"/>
        <a:defRPr sz="2000" b="1" kern="1200" cap="none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540000" indent="-342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è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342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è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orient="horz" pos="414">
          <p15:clr>
            <a:srgbClr val="F26B43"/>
          </p15:clr>
        </p15:guide>
        <p15:guide id="4" orient="horz" pos="935">
          <p15:clr>
            <a:srgbClr val="F26B43"/>
          </p15:clr>
        </p15:guide>
        <p15:guide id="5" orient="horz" pos="3249">
          <p15:clr>
            <a:srgbClr val="F26B43"/>
          </p15:clr>
        </p15:guide>
        <p15:guide id="6" orient="horz" pos="3906">
          <p15:clr>
            <a:srgbClr val="F26B43"/>
          </p15:clr>
        </p15:guide>
        <p15:guide id="7" pos="597">
          <p15:clr>
            <a:srgbClr val="F26B43"/>
          </p15:clr>
        </p15:guide>
        <p15:guide id="8" pos="7083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ajsa.liljegren@ssci.s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4" Type="http://schemas.openxmlformats.org/officeDocument/2006/relationships/hyperlink" Target="mailto:info@ssci.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3.png"/><Relationship Id="rId5" Type="http://schemas.openxmlformats.org/officeDocument/2006/relationships/chart" Target="../charts/char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0.png"/><Relationship Id="rId21" Type="http://schemas.openxmlformats.org/officeDocument/2006/relationships/image" Target="../media/image34.png"/><Relationship Id="rId42" Type="http://schemas.openxmlformats.org/officeDocument/2006/relationships/image" Target="../media/image55.png"/><Relationship Id="rId63" Type="http://schemas.openxmlformats.org/officeDocument/2006/relationships/image" Target="../media/image76.png"/><Relationship Id="rId84" Type="http://schemas.openxmlformats.org/officeDocument/2006/relationships/image" Target="../media/image97.png"/><Relationship Id="rId138" Type="http://schemas.openxmlformats.org/officeDocument/2006/relationships/image" Target="../media/image151.jpeg"/><Relationship Id="rId107" Type="http://schemas.openxmlformats.org/officeDocument/2006/relationships/image" Target="../media/image120.png"/><Relationship Id="rId11" Type="http://schemas.openxmlformats.org/officeDocument/2006/relationships/image" Target="../media/image24.png"/><Relationship Id="rId32" Type="http://schemas.openxmlformats.org/officeDocument/2006/relationships/image" Target="../media/image45.jpeg"/><Relationship Id="rId53" Type="http://schemas.openxmlformats.org/officeDocument/2006/relationships/image" Target="../media/image66.png"/><Relationship Id="rId74" Type="http://schemas.openxmlformats.org/officeDocument/2006/relationships/image" Target="../media/image87.jpeg"/><Relationship Id="rId128" Type="http://schemas.openxmlformats.org/officeDocument/2006/relationships/image" Target="../media/image141.jpeg"/><Relationship Id="rId149" Type="http://schemas.openxmlformats.org/officeDocument/2006/relationships/image" Target="../media/image162.png"/><Relationship Id="rId5" Type="http://schemas.openxmlformats.org/officeDocument/2006/relationships/image" Target="../media/image18.png"/><Relationship Id="rId95" Type="http://schemas.openxmlformats.org/officeDocument/2006/relationships/image" Target="../media/image108.jpeg"/><Relationship Id="rId22" Type="http://schemas.openxmlformats.org/officeDocument/2006/relationships/image" Target="../media/image35.svg"/><Relationship Id="rId27" Type="http://schemas.openxmlformats.org/officeDocument/2006/relationships/image" Target="../media/image40.png"/><Relationship Id="rId43" Type="http://schemas.openxmlformats.org/officeDocument/2006/relationships/image" Target="../media/image56.svg"/><Relationship Id="rId48" Type="http://schemas.openxmlformats.org/officeDocument/2006/relationships/image" Target="../media/image61.png"/><Relationship Id="rId64" Type="http://schemas.openxmlformats.org/officeDocument/2006/relationships/image" Target="../media/image77.png"/><Relationship Id="rId69" Type="http://schemas.openxmlformats.org/officeDocument/2006/relationships/image" Target="../media/image82.png"/><Relationship Id="rId113" Type="http://schemas.openxmlformats.org/officeDocument/2006/relationships/image" Target="../media/image126.tiff"/><Relationship Id="rId118" Type="http://schemas.openxmlformats.org/officeDocument/2006/relationships/image" Target="../media/image131.jpeg"/><Relationship Id="rId134" Type="http://schemas.openxmlformats.org/officeDocument/2006/relationships/image" Target="../media/image147.png"/><Relationship Id="rId139" Type="http://schemas.openxmlformats.org/officeDocument/2006/relationships/image" Target="../media/image152.png"/><Relationship Id="rId80" Type="http://schemas.openxmlformats.org/officeDocument/2006/relationships/image" Target="../media/image93.png"/><Relationship Id="rId85" Type="http://schemas.openxmlformats.org/officeDocument/2006/relationships/image" Target="../media/image98.png"/><Relationship Id="rId150" Type="http://schemas.openxmlformats.org/officeDocument/2006/relationships/image" Target="../media/image163.sv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33" Type="http://schemas.openxmlformats.org/officeDocument/2006/relationships/image" Target="../media/image46.png"/><Relationship Id="rId38" Type="http://schemas.openxmlformats.org/officeDocument/2006/relationships/image" Target="../media/image51.jpeg"/><Relationship Id="rId59" Type="http://schemas.openxmlformats.org/officeDocument/2006/relationships/image" Target="../media/image72.png"/><Relationship Id="rId103" Type="http://schemas.openxmlformats.org/officeDocument/2006/relationships/image" Target="../media/image116.jpeg"/><Relationship Id="rId108" Type="http://schemas.openxmlformats.org/officeDocument/2006/relationships/image" Target="../media/image121.png"/><Relationship Id="rId124" Type="http://schemas.openxmlformats.org/officeDocument/2006/relationships/image" Target="../media/image137.png"/><Relationship Id="rId129" Type="http://schemas.openxmlformats.org/officeDocument/2006/relationships/image" Target="../media/image142.png"/><Relationship Id="rId54" Type="http://schemas.openxmlformats.org/officeDocument/2006/relationships/image" Target="../media/image67.png"/><Relationship Id="rId70" Type="http://schemas.openxmlformats.org/officeDocument/2006/relationships/image" Target="../media/image83.png"/><Relationship Id="rId75" Type="http://schemas.openxmlformats.org/officeDocument/2006/relationships/image" Target="../media/image88.png"/><Relationship Id="rId91" Type="http://schemas.openxmlformats.org/officeDocument/2006/relationships/image" Target="../media/image104.svg"/><Relationship Id="rId96" Type="http://schemas.openxmlformats.org/officeDocument/2006/relationships/image" Target="../media/image109.png"/><Relationship Id="rId140" Type="http://schemas.openxmlformats.org/officeDocument/2006/relationships/image" Target="../media/image153.png"/><Relationship Id="rId145" Type="http://schemas.openxmlformats.org/officeDocument/2006/relationships/image" Target="../media/image158.sv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9.png"/><Relationship Id="rId23" Type="http://schemas.openxmlformats.org/officeDocument/2006/relationships/image" Target="../media/image36.png"/><Relationship Id="rId28" Type="http://schemas.openxmlformats.org/officeDocument/2006/relationships/image" Target="../media/image41.jpeg"/><Relationship Id="rId49" Type="http://schemas.openxmlformats.org/officeDocument/2006/relationships/image" Target="../media/image62.png"/><Relationship Id="rId114" Type="http://schemas.openxmlformats.org/officeDocument/2006/relationships/image" Target="../media/image127.png"/><Relationship Id="rId119" Type="http://schemas.openxmlformats.org/officeDocument/2006/relationships/image" Target="../media/image132.png"/><Relationship Id="rId44" Type="http://schemas.openxmlformats.org/officeDocument/2006/relationships/image" Target="../media/image57.png"/><Relationship Id="rId60" Type="http://schemas.openxmlformats.org/officeDocument/2006/relationships/image" Target="../media/image73.png"/><Relationship Id="rId65" Type="http://schemas.openxmlformats.org/officeDocument/2006/relationships/image" Target="../media/image78.png"/><Relationship Id="rId81" Type="http://schemas.openxmlformats.org/officeDocument/2006/relationships/image" Target="../media/image94.png"/><Relationship Id="rId86" Type="http://schemas.openxmlformats.org/officeDocument/2006/relationships/image" Target="../media/image99.png"/><Relationship Id="rId130" Type="http://schemas.openxmlformats.org/officeDocument/2006/relationships/image" Target="../media/image143.png"/><Relationship Id="rId135" Type="http://schemas.openxmlformats.org/officeDocument/2006/relationships/image" Target="../media/image148.jpeg"/><Relationship Id="rId151" Type="http://schemas.openxmlformats.org/officeDocument/2006/relationships/image" Target="../media/image164.png"/><Relationship Id="rId13" Type="http://schemas.openxmlformats.org/officeDocument/2006/relationships/image" Target="../media/image26.png"/><Relationship Id="rId18" Type="http://schemas.openxmlformats.org/officeDocument/2006/relationships/image" Target="../media/image31.jpeg"/><Relationship Id="rId39" Type="http://schemas.openxmlformats.org/officeDocument/2006/relationships/image" Target="../media/image52.png"/><Relationship Id="rId109" Type="http://schemas.openxmlformats.org/officeDocument/2006/relationships/image" Target="../media/image122.jpeg"/><Relationship Id="rId34" Type="http://schemas.openxmlformats.org/officeDocument/2006/relationships/image" Target="../media/image47.png"/><Relationship Id="rId50" Type="http://schemas.openxmlformats.org/officeDocument/2006/relationships/image" Target="../media/image63.svg"/><Relationship Id="rId55" Type="http://schemas.openxmlformats.org/officeDocument/2006/relationships/image" Target="../media/image68.png"/><Relationship Id="rId76" Type="http://schemas.openxmlformats.org/officeDocument/2006/relationships/image" Target="../media/image89.jpeg"/><Relationship Id="rId97" Type="http://schemas.openxmlformats.org/officeDocument/2006/relationships/image" Target="../media/image110.png"/><Relationship Id="rId104" Type="http://schemas.openxmlformats.org/officeDocument/2006/relationships/image" Target="../media/image117.png"/><Relationship Id="rId120" Type="http://schemas.openxmlformats.org/officeDocument/2006/relationships/image" Target="../media/image133.jpeg"/><Relationship Id="rId125" Type="http://schemas.openxmlformats.org/officeDocument/2006/relationships/image" Target="../media/image138.png"/><Relationship Id="rId141" Type="http://schemas.openxmlformats.org/officeDocument/2006/relationships/image" Target="../media/image154.png"/><Relationship Id="rId146" Type="http://schemas.openxmlformats.org/officeDocument/2006/relationships/image" Target="../media/image159.png"/><Relationship Id="rId7" Type="http://schemas.openxmlformats.org/officeDocument/2006/relationships/image" Target="../media/image20.jpeg"/><Relationship Id="rId71" Type="http://schemas.openxmlformats.org/officeDocument/2006/relationships/image" Target="../media/image84.png"/><Relationship Id="rId92" Type="http://schemas.openxmlformats.org/officeDocument/2006/relationships/image" Target="../media/image105.png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42.png"/><Relationship Id="rId24" Type="http://schemas.openxmlformats.org/officeDocument/2006/relationships/image" Target="../media/image37.png"/><Relationship Id="rId40" Type="http://schemas.openxmlformats.org/officeDocument/2006/relationships/image" Target="../media/image53.png"/><Relationship Id="rId45" Type="http://schemas.openxmlformats.org/officeDocument/2006/relationships/image" Target="../media/image58.png"/><Relationship Id="rId66" Type="http://schemas.openxmlformats.org/officeDocument/2006/relationships/image" Target="../media/image79.png"/><Relationship Id="rId87" Type="http://schemas.openxmlformats.org/officeDocument/2006/relationships/image" Target="../media/image100.jpeg"/><Relationship Id="rId110" Type="http://schemas.openxmlformats.org/officeDocument/2006/relationships/image" Target="../media/image123.jpeg"/><Relationship Id="rId115" Type="http://schemas.openxmlformats.org/officeDocument/2006/relationships/image" Target="../media/image128.jpeg"/><Relationship Id="rId131" Type="http://schemas.openxmlformats.org/officeDocument/2006/relationships/image" Target="../media/image144.jpeg"/><Relationship Id="rId136" Type="http://schemas.openxmlformats.org/officeDocument/2006/relationships/image" Target="../media/image149.png"/><Relationship Id="rId61" Type="http://schemas.openxmlformats.org/officeDocument/2006/relationships/image" Target="../media/image74.png"/><Relationship Id="rId82" Type="http://schemas.openxmlformats.org/officeDocument/2006/relationships/image" Target="../media/image95.png"/><Relationship Id="rId152" Type="http://schemas.openxmlformats.org/officeDocument/2006/relationships/image" Target="../media/image165.png"/><Relationship Id="rId19" Type="http://schemas.openxmlformats.org/officeDocument/2006/relationships/image" Target="../media/image32.png"/><Relationship Id="rId14" Type="http://schemas.openxmlformats.org/officeDocument/2006/relationships/image" Target="../media/image27.png"/><Relationship Id="rId30" Type="http://schemas.openxmlformats.org/officeDocument/2006/relationships/image" Target="../media/image43.png"/><Relationship Id="rId35" Type="http://schemas.openxmlformats.org/officeDocument/2006/relationships/image" Target="../media/image48.jpeg"/><Relationship Id="rId56" Type="http://schemas.openxmlformats.org/officeDocument/2006/relationships/image" Target="../media/image69.png"/><Relationship Id="rId77" Type="http://schemas.openxmlformats.org/officeDocument/2006/relationships/image" Target="../media/image90.png"/><Relationship Id="rId100" Type="http://schemas.openxmlformats.org/officeDocument/2006/relationships/image" Target="../media/image113.svg"/><Relationship Id="rId105" Type="http://schemas.openxmlformats.org/officeDocument/2006/relationships/image" Target="../media/image118.png"/><Relationship Id="rId126" Type="http://schemas.openxmlformats.org/officeDocument/2006/relationships/image" Target="../media/image139.png"/><Relationship Id="rId147" Type="http://schemas.openxmlformats.org/officeDocument/2006/relationships/image" Target="../media/image160.png"/><Relationship Id="rId8" Type="http://schemas.openxmlformats.org/officeDocument/2006/relationships/image" Target="../media/image21.png"/><Relationship Id="rId51" Type="http://schemas.openxmlformats.org/officeDocument/2006/relationships/image" Target="../media/image64.png"/><Relationship Id="rId72" Type="http://schemas.openxmlformats.org/officeDocument/2006/relationships/image" Target="../media/image85.jpeg"/><Relationship Id="rId93" Type="http://schemas.openxmlformats.org/officeDocument/2006/relationships/image" Target="../media/image106.png"/><Relationship Id="rId98" Type="http://schemas.openxmlformats.org/officeDocument/2006/relationships/image" Target="../media/image111.png"/><Relationship Id="rId121" Type="http://schemas.openxmlformats.org/officeDocument/2006/relationships/image" Target="../media/image134.png"/><Relationship Id="rId142" Type="http://schemas.openxmlformats.org/officeDocument/2006/relationships/image" Target="../media/image155.png"/><Relationship Id="rId3" Type="http://schemas.openxmlformats.org/officeDocument/2006/relationships/image" Target="../media/image16.tiff"/><Relationship Id="rId25" Type="http://schemas.openxmlformats.org/officeDocument/2006/relationships/image" Target="../media/image38.png"/><Relationship Id="rId46" Type="http://schemas.openxmlformats.org/officeDocument/2006/relationships/image" Target="../media/image59.png"/><Relationship Id="rId67" Type="http://schemas.openxmlformats.org/officeDocument/2006/relationships/image" Target="../media/image80.svg"/><Relationship Id="rId116" Type="http://schemas.openxmlformats.org/officeDocument/2006/relationships/image" Target="../media/image129.jpeg"/><Relationship Id="rId137" Type="http://schemas.openxmlformats.org/officeDocument/2006/relationships/image" Target="../media/image150.jpeg"/><Relationship Id="rId20" Type="http://schemas.openxmlformats.org/officeDocument/2006/relationships/image" Target="../media/image33.png"/><Relationship Id="rId41" Type="http://schemas.openxmlformats.org/officeDocument/2006/relationships/image" Target="../media/image54.png"/><Relationship Id="rId62" Type="http://schemas.openxmlformats.org/officeDocument/2006/relationships/image" Target="../media/image75.png"/><Relationship Id="rId83" Type="http://schemas.openxmlformats.org/officeDocument/2006/relationships/image" Target="../media/image96.png"/><Relationship Id="rId88" Type="http://schemas.openxmlformats.org/officeDocument/2006/relationships/image" Target="../media/image101.png"/><Relationship Id="rId111" Type="http://schemas.openxmlformats.org/officeDocument/2006/relationships/image" Target="../media/image124.jpeg"/><Relationship Id="rId132" Type="http://schemas.openxmlformats.org/officeDocument/2006/relationships/image" Target="../media/image145.png"/><Relationship Id="rId15" Type="http://schemas.openxmlformats.org/officeDocument/2006/relationships/image" Target="../media/image28.svg"/><Relationship Id="rId36" Type="http://schemas.openxmlformats.org/officeDocument/2006/relationships/image" Target="../media/image49.png"/><Relationship Id="rId57" Type="http://schemas.openxmlformats.org/officeDocument/2006/relationships/image" Target="../media/image70.png"/><Relationship Id="rId106" Type="http://schemas.openxmlformats.org/officeDocument/2006/relationships/image" Target="../media/image119.png"/><Relationship Id="rId127" Type="http://schemas.openxmlformats.org/officeDocument/2006/relationships/image" Target="../media/image140.png"/><Relationship Id="rId10" Type="http://schemas.openxmlformats.org/officeDocument/2006/relationships/image" Target="../media/image23.png"/><Relationship Id="rId31" Type="http://schemas.openxmlformats.org/officeDocument/2006/relationships/image" Target="../media/image44.jpeg"/><Relationship Id="rId52" Type="http://schemas.openxmlformats.org/officeDocument/2006/relationships/image" Target="../media/image65.png"/><Relationship Id="rId73" Type="http://schemas.openxmlformats.org/officeDocument/2006/relationships/image" Target="../media/image86.png"/><Relationship Id="rId78" Type="http://schemas.openxmlformats.org/officeDocument/2006/relationships/image" Target="../media/image91.png"/><Relationship Id="rId94" Type="http://schemas.openxmlformats.org/officeDocument/2006/relationships/image" Target="../media/image107.png"/><Relationship Id="rId99" Type="http://schemas.openxmlformats.org/officeDocument/2006/relationships/image" Target="../media/image112.png"/><Relationship Id="rId101" Type="http://schemas.openxmlformats.org/officeDocument/2006/relationships/image" Target="../media/image114.png"/><Relationship Id="rId122" Type="http://schemas.openxmlformats.org/officeDocument/2006/relationships/image" Target="../media/image135.png"/><Relationship Id="rId143" Type="http://schemas.openxmlformats.org/officeDocument/2006/relationships/image" Target="../media/image156.png"/><Relationship Id="rId148" Type="http://schemas.openxmlformats.org/officeDocument/2006/relationships/image" Target="../media/image161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26" Type="http://schemas.openxmlformats.org/officeDocument/2006/relationships/image" Target="../media/image39.png"/><Relationship Id="rId47" Type="http://schemas.openxmlformats.org/officeDocument/2006/relationships/image" Target="../media/image60.jpeg"/><Relationship Id="rId68" Type="http://schemas.openxmlformats.org/officeDocument/2006/relationships/image" Target="../media/image81.png"/><Relationship Id="rId89" Type="http://schemas.openxmlformats.org/officeDocument/2006/relationships/image" Target="../media/image102.png"/><Relationship Id="rId112" Type="http://schemas.openxmlformats.org/officeDocument/2006/relationships/image" Target="../media/image125.jpeg"/><Relationship Id="rId133" Type="http://schemas.openxmlformats.org/officeDocument/2006/relationships/image" Target="../media/image146.png"/><Relationship Id="rId16" Type="http://schemas.openxmlformats.org/officeDocument/2006/relationships/image" Target="../media/image29.jpeg"/><Relationship Id="rId37" Type="http://schemas.openxmlformats.org/officeDocument/2006/relationships/image" Target="../media/image50.jpeg"/><Relationship Id="rId58" Type="http://schemas.openxmlformats.org/officeDocument/2006/relationships/image" Target="../media/image71.svg"/><Relationship Id="rId79" Type="http://schemas.openxmlformats.org/officeDocument/2006/relationships/image" Target="../media/image92.png"/><Relationship Id="rId102" Type="http://schemas.openxmlformats.org/officeDocument/2006/relationships/image" Target="../media/image115.jpeg"/><Relationship Id="rId123" Type="http://schemas.openxmlformats.org/officeDocument/2006/relationships/image" Target="../media/image136.svg"/><Relationship Id="rId144" Type="http://schemas.openxmlformats.org/officeDocument/2006/relationships/image" Target="../media/image157.png"/><Relationship Id="rId90" Type="http://schemas.openxmlformats.org/officeDocument/2006/relationships/image" Target="../media/image10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.jpeg"/><Relationship Id="rId7" Type="http://schemas.openxmlformats.org/officeDocument/2006/relationships/image" Target="../media/image1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AC6BC20-9A65-0B4C-8C22-C0500245C9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000" dirty="0">
                <a:solidFill>
                  <a:schemeClr val="tx2"/>
                </a:solidFill>
                <a:latin typeface="Verdana"/>
                <a:ea typeface="Verdana"/>
              </a:rPr>
              <a:t>Life science i Hagastaden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3B09F37-6EF3-1747-9A9F-E86FED16F2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 sz="2000" dirty="0">
                <a:solidFill>
                  <a:schemeClr val="accent3"/>
                </a:solidFill>
                <a:latin typeface="Verdana"/>
                <a:ea typeface="Verdana"/>
              </a:rPr>
              <a:t>Uppdaterad: 2024-09-06</a:t>
            </a:r>
            <a:br>
              <a:rPr lang="sv-SE" sz="2000" dirty="0">
                <a:solidFill>
                  <a:schemeClr val="accent3"/>
                </a:solidFill>
                <a:latin typeface="Verdana"/>
                <a:ea typeface="Verdana"/>
              </a:rPr>
            </a:br>
            <a:r>
              <a:rPr lang="sv-SE" sz="2000" dirty="0">
                <a:solidFill>
                  <a:schemeClr val="accent3"/>
                </a:solidFill>
                <a:latin typeface="Verdana"/>
                <a:ea typeface="Verdana"/>
              </a:rPr>
              <a:t>Frågor? info@ssci.se</a:t>
            </a:r>
            <a:endParaRPr lang="sv-SE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3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1AFAF998-C415-5D46-B1EC-55CFDB940E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5639" y="595707"/>
            <a:ext cx="11153052" cy="15208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3600" cap="none">
                <a:latin typeface="Verdana"/>
                <a:ea typeface="Verdana"/>
              </a:rPr>
              <a:t>Life science-industrin </a:t>
            </a:r>
            <a:br>
              <a:rPr lang="sv-SE" sz="3600" cap="none">
                <a:latin typeface="Verdana"/>
                <a:ea typeface="Verdana"/>
              </a:rPr>
            </a:br>
            <a:r>
              <a:rPr lang="sv-SE" sz="2400" cap="none">
                <a:solidFill>
                  <a:schemeClr val="accent1"/>
                </a:solidFill>
                <a:latin typeface="Verdana"/>
                <a:ea typeface="Verdana"/>
              </a:rPr>
              <a:t>Aktuella prioriteringar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878C022-85CE-8347-837E-EE0BF6176B73}"/>
              </a:ext>
            </a:extLst>
          </p:cNvPr>
          <p:cNvSpPr/>
          <p:nvPr/>
        </p:nvSpPr>
        <p:spPr>
          <a:xfrm>
            <a:off x="4292299" y="1600219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 b="1">
              <a:solidFill>
                <a:schemeClr val="bg1">
                  <a:lumMod val="50000"/>
                </a:schemeClr>
              </a:solidFill>
              <a:ea typeface="verdana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8E4C594-13BE-A949-9E42-80C1CE0D6FE0}"/>
              </a:ext>
            </a:extLst>
          </p:cNvPr>
          <p:cNvSpPr/>
          <p:nvPr/>
        </p:nvSpPr>
        <p:spPr>
          <a:xfrm>
            <a:off x="4292299" y="2413315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>
              <a:solidFill>
                <a:schemeClr val="tx1">
                  <a:lumMod val="50000"/>
                  <a:lumOff val="50000"/>
                </a:schemeClr>
              </a:solidFill>
              <a:ea typeface="verdan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A9B73D-1A9F-9B48-B3BC-4E2329EA2774}"/>
              </a:ext>
            </a:extLst>
          </p:cNvPr>
          <p:cNvSpPr txBox="1"/>
          <p:nvPr/>
        </p:nvSpPr>
        <p:spPr>
          <a:xfrm>
            <a:off x="268405" y="6203660"/>
            <a:ext cx="3929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err="1">
                <a:solidFill>
                  <a:schemeClr val="accent3"/>
                </a:solidFill>
                <a:latin typeface="Verdana"/>
                <a:ea typeface="Verdana"/>
              </a:rPr>
              <a:t>Källa</a:t>
            </a:r>
            <a:r>
              <a:rPr lang="en-GB" sz="1200" b="0" i="1">
                <a:solidFill>
                  <a:schemeClr val="accent3"/>
                </a:solidFill>
                <a:latin typeface="Verdana"/>
                <a:ea typeface="Verdana"/>
              </a:rPr>
              <a:t>: </a:t>
            </a:r>
            <a:r>
              <a:rPr lang="en-GB" sz="1200" b="0" i="1" err="1">
                <a:solidFill>
                  <a:schemeClr val="accent3"/>
                </a:solidFill>
                <a:latin typeface="Verdana"/>
                <a:ea typeface="Verdana"/>
              </a:rPr>
              <a:t>SwedenBIO</a:t>
            </a:r>
            <a:r>
              <a:rPr lang="en-GB" sz="1200" b="0" i="1">
                <a:solidFill>
                  <a:schemeClr val="accent3"/>
                </a:solidFill>
                <a:latin typeface="Verdana"/>
                <a:ea typeface="Verdana"/>
              </a:rPr>
              <a:t> Life </a:t>
            </a:r>
            <a:r>
              <a:rPr lang="en-GB" sz="1200" i="1">
                <a:solidFill>
                  <a:schemeClr val="accent3"/>
                </a:solidFill>
                <a:latin typeface="Verdana"/>
                <a:ea typeface="Verdana"/>
              </a:rPr>
              <a:t>S</a:t>
            </a:r>
            <a:r>
              <a:rPr lang="en-GB" sz="1200" b="0" i="1">
                <a:solidFill>
                  <a:schemeClr val="accent3"/>
                </a:solidFill>
                <a:latin typeface="Verdana"/>
                <a:ea typeface="Verdana"/>
              </a:rPr>
              <a:t>cience Barometer 2024.</a:t>
            </a:r>
            <a:endParaRPr lang="en-SE" sz="1200" i="1">
              <a:highlight>
                <a:srgbClr val="FFFF00"/>
              </a:highlight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BB9CF52-D03E-99C7-D54B-5906ECF620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6965249"/>
              </p:ext>
            </p:extLst>
          </p:nvPr>
        </p:nvGraphicFramePr>
        <p:xfrm>
          <a:off x="727796" y="2856279"/>
          <a:ext cx="5368204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831A381-E3C7-D60D-2BEC-868471A547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9765894"/>
              </p:ext>
            </p:extLst>
          </p:nvPr>
        </p:nvGraphicFramePr>
        <p:xfrm>
          <a:off x="6096000" y="2856279"/>
          <a:ext cx="5368204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DDEAAA9-F170-6961-9C25-8B2FB6C3B390}"/>
              </a:ext>
            </a:extLst>
          </p:cNvPr>
          <p:cNvSpPr txBox="1"/>
          <p:nvPr/>
        </p:nvSpPr>
        <p:spPr>
          <a:xfrm>
            <a:off x="727796" y="2244114"/>
            <a:ext cx="104495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600" b="1"/>
              <a:t>Fråga</a:t>
            </a:r>
            <a:r>
              <a:rPr lang="en-SE" sz="1600"/>
              <a:t>: I vilken utsträckning är följande områden prioriterade för ditt företag just nu (2023/2024)?</a:t>
            </a:r>
            <a:br>
              <a:rPr lang="en-SE" sz="1600"/>
            </a:br>
            <a:r>
              <a:rPr lang="en-SE" sz="1400" i="1"/>
              <a:t>Tabellen visar antal företag som svarat “väldigt mycket </a:t>
            </a:r>
            <a:r>
              <a:rPr lang="en-GB" sz="1400" i="1"/>
              <a:t>i</a:t>
            </a:r>
            <a:r>
              <a:rPr lang="en-SE" sz="1400" i="1"/>
              <a:t> fokus” alternativt “kritiskt fokusområde” </a:t>
            </a:r>
            <a:endParaRPr lang="en-SE" sz="1400"/>
          </a:p>
        </p:txBody>
      </p:sp>
    </p:spTree>
    <p:extLst>
      <p:ext uri="{BB962C8B-B14F-4D97-AF65-F5344CB8AC3E}">
        <p14:creationId xmlns:p14="http://schemas.microsoft.com/office/powerpoint/2010/main" val="191307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1AFAF998-C415-5D46-B1EC-55CFDB940E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5639" y="595707"/>
            <a:ext cx="11153052" cy="15208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3600" cap="none">
                <a:latin typeface="Verdana"/>
                <a:ea typeface="Verdana"/>
              </a:rPr>
              <a:t>Life science-industrin i </a:t>
            </a:r>
            <a:r>
              <a:rPr lang="sv-SE" sz="3600" cap="none">
                <a:solidFill>
                  <a:schemeClr val="accent1"/>
                </a:solidFill>
                <a:latin typeface="Verdana"/>
                <a:ea typeface="Verdana"/>
              </a:rPr>
              <a:t>Stockholm</a:t>
            </a:r>
          </a:p>
          <a:p>
            <a:r>
              <a:rPr lang="sv-SE" sz="2400" cap="none">
                <a:solidFill>
                  <a:schemeClr val="accent1"/>
                </a:solidFill>
                <a:latin typeface="Verdana"/>
                <a:ea typeface="Verdana"/>
              </a:rPr>
              <a:t>Förväntat behov av labb och kontor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878C022-85CE-8347-837E-EE0BF6176B73}"/>
              </a:ext>
            </a:extLst>
          </p:cNvPr>
          <p:cNvSpPr/>
          <p:nvPr/>
        </p:nvSpPr>
        <p:spPr>
          <a:xfrm>
            <a:off x="4292299" y="1600219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 b="1">
              <a:solidFill>
                <a:schemeClr val="bg1">
                  <a:lumMod val="50000"/>
                </a:schemeClr>
              </a:solidFill>
              <a:ea typeface="verdana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8E4C594-13BE-A949-9E42-80C1CE0D6FE0}"/>
              </a:ext>
            </a:extLst>
          </p:cNvPr>
          <p:cNvSpPr/>
          <p:nvPr/>
        </p:nvSpPr>
        <p:spPr>
          <a:xfrm>
            <a:off x="4292299" y="2413315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>
              <a:solidFill>
                <a:schemeClr val="tx1">
                  <a:lumMod val="50000"/>
                  <a:lumOff val="50000"/>
                </a:schemeClr>
              </a:solidFill>
              <a:ea typeface="verdan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49D79-901B-58BC-9CFD-63B8BBFDF685}"/>
              </a:ext>
            </a:extLst>
          </p:cNvPr>
          <p:cNvSpPr txBox="1"/>
          <p:nvPr/>
        </p:nvSpPr>
        <p:spPr>
          <a:xfrm>
            <a:off x="268405" y="6203660"/>
            <a:ext cx="3929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err="1">
                <a:solidFill>
                  <a:schemeClr val="accent3"/>
                </a:solidFill>
                <a:latin typeface="Verdana"/>
                <a:ea typeface="Verdana"/>
              </a:rPr>
              <a:t>Källa</a:t>
            </a:r>
            <a:r>
              <a:rPr lang="en-GB" sz="1200" b="0" i="1">
                <a:solidFill>
                  <a:schemeClr val="accent3"/>
                </a:solidFill>
                <a:latin typeface="Verdana"/>
                <a:ea typeface="Verdana"/>
              </a:rPr>
              <a:t>: </a:t>
            </a:r>
            <a:r>
              <a:rPr lang="en-GB" sz="1200" b="0" i="1" err="1">
                <a:solidFill>
                  <a:schemeClr val="accent3"/>
                </a:solidFill>
                <a:latin typeface="Verdana"/>
                <a:ea typeface="Verdana"/>
              </a:rPr>
              <a:t>SwedenBIO</a:t>
            </a:r>
            <a:r>
              <a:rPr lang="en-GB" sz="1200" b="0" i="1">
                <a:solidFill>
                  <a:schemeClr val="accent3"/>
                </a:solidFill>
                <a:latin typeface="Verdana"/>
                <a:ea typeface="Verdana"/>
              </a:rPr>
              <a:t> Life </a:t>
            </a:r>
            <a:r>
              <a:rPr lang="en-GB" sz="1200" i="1">
                <a:solidFill>
                  <a:schemeClr val="accent3"/>
                </a:solidFill>
                <a:latin typeface="Verdana"/>
                <a:ea typeface="Verdana"/>
              </a:rPr>
              <a:t>S</a:t>
            </a:r>
            <a:r>
              <a:rPr lang="en-GB" sz="1200" b="0" i="1">
                <a:solidFill>
                  <a:schemeClr val="accent3"/>
                </a:solidFill>
                <a:latin typeface="Verdana"/>
                <a:ea typeface="Verdana"/>
              </a:rPr>
              <a:t>cience Barometer 2024.</a:t>
            </a:r>
            <a:endParaRPr lang="en-SE" sz="1200" i="1">
              <a:highlight>
                <a:srgbClr val="FFFF00"/>
              </a:highlight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48F017B-59D8-47D4-B0D2-19569E0D60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3655001"/>
              </p:ext>
            </p:extLst>
          </p:nvPr>
        </p:nvGraphicFramePr>
        <p:xfrm>
          <a:off x="697719" y="1445623"/>
          <a:ext cx="7749596" cy="492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9997CC5-C884-FB01-ED2D-D2D685D346D1}"/>
              </a:ext>
            </a:extLst>
          </p:cNvPr>
          <p:cNvSpPr txBox="1"/>
          <p:nvPr/>
        </p:nvSpPr>
        <p:spPr>
          <a:xfrm>
            <a:off x="8331754" y="3636876"/>
            <a:ext cx="20810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/>
              <a:t>Visar </a:t>
            </a:r>
            <a:r>
              <a:rPr lang="sv-SE" sz="1000" i="1"/>
              <a:t>antal</a:t>
            </a:r>
            <a:r>
              <a:rPr lang="sv-SE" sz="1000"/>
              <a:t> företag.</a:t>
            </a:r>
            <a:br>
              <a:rPr lang="sv-SE" sz="1000"/>
            </a:br>
            <a:r>
              <a:rPr lang="sv-SE" sz="1000"/>
              <a:t>Totalt 89 företag som svarat </a:t>
            </a:r>
            <a:br>
              <a:rPr lang="sv-SE" sz="1000"/>
            </a:br>
            <a:r>
              <a:rPr lang="sv-SE" sz="1000"/>
              <a:t>i Stockholmsregionen. </a:t>
            </a:r>
            <a:endParaRPr lang="en-SE" sz="1000"/>
          </a:p>
        </p:txBody>
      </p:sp>
    </p:spTree>
    <p:extLst>
      <p:ext uri="{BB962C8B-B14F-4D97-AF65-F5344CB8AC3E}">
        <p14:creationId xmlns:p14="http://schemas.microsoft.com/office/powerpoint/2010/main" val="171357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1AFAF998-C415-5D46-B1EC-55CFDB940E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5639" y="595707"/>
            <a:ext cx="11153052" cy="15208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3600" cap="none">
                <a:latin typeface="Verdana"/>
                <a:ea typeface="Verdana"/>
              </a:rPr>
              <a:t>Life science-industrin </a:t>
            </a:r>
          </a:p>
          <a:p>
            <a:r>
              <a:rPr lang="sv-SE" sz="2400" cap="none">
                <a:solidFill>
                  <a:schemeClr val="accent1"/>
                </a:solidFill>
                <a:latin typeface="Verdana"/>
                <a:ea typeface="Verdana"/>
              </a:rPr>
              <a:t>Långsiktiga investeringar 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878C022-85CE-8347-837E-EE0BF6176B73}"/>
              </a:ext>
            </a:extLst>
          </p:cNvPr>
          <p:cNvSpPr/>
          <p:nvPr/>
        </p:nvSpPr>
        <p:spPr>
          <a:xfrm>
            <a:off x="4292299" y="1600219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 b="1">
              <a:solidFill>
                <a:schemeClr val="bg1">
                  <a:lumMod val="50000"/>
                </a:schemeClr>
              </a:solidFill>
              <a:ea typeface="verdana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8E4C594-13BE-A949-9E42-80C1CE0D6FE0}"/>
              </a:ext>
            </a:extLst>
          </p:cNvPr>
          <p:cNvSpPr/>
          <p:nvPr/>
        </p:nvSpPr>
        <p:spPr>
          <a:xfrm>
            <a:off x="4292299" y="2413315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>
              <a:solidFill>
                <a:schemeClr val="tx1">
                  <a:lumMod val="50000"/>
                  <a:lumOff val="50000"/>
                </a:schemeClr>
              </a:solidFill>
              <a:ea typeface="verdana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F70FA81-E0C8-F99A-8769-9D5BF41D1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9616747"/>
              </p:ext>
            </p:extLst>
          </p:nvPr>
        </p:nvGraphicFramePr>
        <p:xfrm>
          <a:off x="404230" y="2116532"/>
          <a:ext cx="6121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9682FFA-75E4-66EC-DB3E-BE258DE51369}"/>
              </a:ext>
            </a:extLst>
          </p:cNvPr>
          <p:cNvSpPr txBox="1"/>
          <p:nvPr/>
        </p:nvSpPr>
        <p:spPr>
          <a:xfrm>
            <a:off x="320731" y="6185777"/>
            <a:ext cx="3873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err="1">
                <a:solidFill>
                  <a:schemeClr val="accent3"/>
                </a:solidFill>
                <a:latin typeface="Verdana"/>
                <a:ea typeface="Verdana"/>
              </a:rPr>
              <a:t>Källa</a:t>
            </a:r>
            <a:r>
              <a:rPr lang="en-GB" sz="1200" b="0" i="1">
                <a:solidFill>
                  <a:schemeClr val="accent3"/>
                </a:solidFill>
                <a:latin typeface="Verdana"/>
                <a:ea typeface="Verdana"/>
              </a:rPr>
              <a:t>: </a:t>
            </a:r>
            <a:r>
              <a:rPr lang="en-GB" sz="1200" b="0" i="1" err="1">
                <a:solidFill>
                  <a:schemeClr val="accent3"/>
                </a:solidFill>
                <a:latin typeface="Verdana"/>
                <a:ea typeface="Verdana"/>
              </a:rPr>
              <a:t>SwedenBIO</a:t>
            </a:r>
            <a:r>
              <a:rPr lang="en-GB" sz="1200" b="0" i="1">
                <a:solidFill>
                  <a:schemeClr val="accent3"/>
                </a:solidFill>
                <a:latin typeface="Verdana"/>
                <a:ea typeface="Verdana"/>
              </a:rPr>
              <a:t> Life </a:t>
            </a:r>
            <a:r>
              <a:rPr lang="en-GB" sz="1200" i="1">
                <a:solidFill>
                  <a:schemeClr val="accent3"/>
                </a:solidFill>
                <a:latin typeface="Verdana"/>
                <a:ea typeface="Verdana"/>
              </a:rPr>
              <a:t>S</a:t>
            </a:r>
            <a:r>
              <a:rPr lang="en-GB" sz="1200" b="0" i="1">
                <a:solidFill>
                  <a:schemeClr val="accent3"/>
                </a:solidFill>
                <a:latin typeface="Verdana"/>
                <a:ea typeface="Verdana"/>
              </a:rPr>
              <a:t>cience Barometer 2024</a:t>
            </a:r>
            <a:endParaRPr lang="en-SE" sz="1200" i="1">
              <a:highlight>
                <a:srgbClr val="FFFF00"/>
              </a:highlight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2F998A7-E993-743D-59A3-77D46CBFAB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5305364"/>
              </p:ext>
            </p:extLst>
          </p:nvPr>
        </p:nvGraphicFramePr>
        <p:xfrm>
          <a:off x="5885091" y="2143031"/>
          <a:ext cx="6121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05209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AC6BC20-9A65-0B4C-8C22-C0500245C9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800" dirty="0">
                <a:solidFill>
                  <a:schemeClr val="tx2"/>
                </a:solidFill>
                <a:latin typeface="Verdana"/>
                <a:ea typeface="Verdana"/>
              </a:rPr>
              <a:t>Tack!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3B09F37-6EF3-1747-9A9F-E86FED16F2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 sz="2000" dirty="0">
                <a:solidFill>
                  <a:schemeClr val="accent3"/>
                </a:solidFill>
                <a:latin typeface="Verdana"/>
                <a:ea typeface="Verdana"/>
              </a:rPr>
              <a:t>Frågor? </a:t>
            </a:r>
            <a:r>
              <a:rPr lang="sv-SE" sz="2000" u="sng" dirty="0" err="1">
                <a:solidFill>
                  <a:schemeClr val="accent3"/>
                </a:solidFill>
                <a:latin typeface="Verdana"/>
                <a:ea typeface="Verdana"/>
              </a:rPr>
              <a:t>info</a:t>
            </a:r>
            <a:r>
              <a:rPr lang="sv-SE" sz="2000" u="sng" dirty="0" err="1">
                <a:solidFill>
                  <a:schemeClr val="accent3"/>
                </a:solidFill>
                <a:latin typeface="Verdana"/>
                <a:ea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@ssci.se</a:t>
            </a:r>
            <a:r>
              <a:rPr lang="sv-SE" sz="2000" dirty="0">
                <a:solidFill>
                  <a:schemeClr val="accent3"/>
                </a:solidFill>
                <a:latin typeface="Verdana"/>
                <a:ea typeface="Verdana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DF79E-6317-C504-3C9F-4E0F99A17CCE}"/>
              </a:ext>
            </a:extLst>
          </p:cNvPr>
          <p:cNvSpPr txBox="1"/>
          <p:nvPr/>
        </p:nvSpPr>
        <p:spPr>
          <a:xfrm>
            <a:off x="275440" y="5717441"/>
            <a:ext cx="807719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" sz="1100" dirty="0" err="1">
                <a:solidFill>
                  <a:srgbClr val="212121"/>
                </a:solidFill>
                <a:latin typeface="Aptos"/>
              </a:rPr>
              <a:t>Disclaimer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: </a:t>
            </a:r>
            <a:r>
              <a:rPr lang="sv" sz="1100" dirty="0">
                <a:solidFill>
                  <a:srgbClr val="212121"/>
                </a:solidFill>
                <a:latin typeface="Aptos"/>
              </a:rPr>
              <a:t>De regionala u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ppgifterna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på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bild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3-6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i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denna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presentation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kommer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från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Insight Machine,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en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databas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driven av STUNS. Mer information om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källor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,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datainsamling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och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ytterligare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insikter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om life science-</a:t>
            </a:r>
            <a:r>
              <a:rPr lang="sv" sz="1100" dirty="0">
                <a:solidFill>
                  <a:srgbClr val="212121"/>
                </a:solidFill>
                <a:latin typeface="Aptos"/>
              </a:rPr>
              <a:t>företagen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 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i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Sverige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kan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utforskas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där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.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Vänligen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notera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att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denna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</a:t>
            </a:r>
            <a:r>
              <a:rPr lang="en-US" sz="1100">
                <a:solidFill>
                  <a:srgbClr val="212121"/>
                </a:solidFill>
                <a:latin typeface="Aptos"/>
              </a:rPr>
              <a:t>presentation 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specifikt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 </a:t>
            </a:r>
            <a:r>
              <a:rPr lang="sv" sz="1100" dirty="0">
                <a:solidFill>
                  <a:srgbClr val="212121"/>
                </a:solidFill>
                <a:latin typeface="Aptos"/>
              </a:rPr>
              <a:t>avser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 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företag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med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registrerade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kontor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i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 </a:t>
            </a:r>
            <a:r>
              <a:rPr lang="sv" sz="1100" dirty="0">
                <a:solidFill>
                  <a:srgbClr val="212121"/>
                </a:solidFill>
                <a:latin typeface="Aptos"/>
              </a:rPr>
              <a:t>Stockholms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 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län</a:t>
            </a:r>
            <a:r>
              <a:rPr lang="en-US" sz="1100">
                <a:solidFill>
                  <a:srgbClr val="212121"/>
                </a:solidFill>
                <a:latin typeface="Aptos"/>
              </a:rPr>
              <a:t> </a:t>
            </a:r>
            <a:r>
              <a:rPr lang="en-US" sz="1100" err="1">
                <a:solidFill>
                  <a:srgbClr val="212121"/>
                </a:solidFill>
                <a:latin typeface="Aptos"/>
              </a:rPr>
              <a:t>och</a:t>
            </a:r>
            <a:r>
              <a:rPr lang="en-US" sz="1100">
                <a:solidFill>
                  <a:srgbClr val="212121"/>
                </a:solidFill>
                <a:latin typeface="Aptos"/>
              </a:rPr>
              <a:t> Hagstaden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. Denna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sammanställning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är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utformad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efter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bästa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förmåga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,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och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eventuella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upptäckta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 </a:t>
            </a:r>
            <a:r>
              <a:rPr lang="sv" sz="1100" dirty="0">
                <a:solidFill>
                  <a:srgbClr val="212121"/>
                </a:solidFill>
                <a:latin typeface="Aptos"/>
              </a:rPr>
              <a:t>avvikelser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 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tas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tacksamt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emot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 </a:t>
            </a:r>
            <a:r>
              <a:rPr lang="en-US" sz="1100" dirty="0" err="1">
                <a:solidFill>
                  <a:srgbClr val="212121"/>
                </a:solidFill>
                <a:latin typeface="Aptos"/>
              </a:rPr>
              <a:t>på</a:t>
            </a:r>
            <a:r>
              <a:rPr lang="en-US" sz="1100" dirty="0">
                <a:solidFill>
                  <a:srgbClr val="212121"/>
                </a:solidFill>
                <a:latin typeface="Aptos"/>
              </a:rPr>
              <a:t> </a:t>
            </a:r>
            <a:r>
              <a:rPr lang="sv" sz="1100" dirty="0">
                <a:latin typeface="Aptos"/>
                <a:hlinkClick r:id="rId4"/>
              </a:rPr>
              <a:t>info@ssci.se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1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1AFAF998-C415-5D46-B1EC-55CFDB940E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857504" y="714106"/>
            <a:ext cx="9429495" cy="15208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3600" cap="none">
                <a:latin typeface="Verdana"/>
                <a:ea typeface="Verdana"/>
              </a:rPr>
              <a:t>Life science-industrin i</a:t>
            </a:r>
            <a:r>
              <a:rPr lang="sv-SE" sz="3600" cap="none">
                <a:solidFill>
                  <a:schemeClr val="accent1"/>
                </a:solidFill>
                <a:latin typeface="Verdana"/>
                <a:ea typeface="Verdana"/>
              </a:rPr>
              <a:t> Sverige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878C022-85CE-8347-837E-EE0BF6176B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92299" y="1600219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 b="1">
              <a:solidFill>
                <a:schemeClr val="bg1">
                  <a:lumMod val="50000"/>
                </a:schemeClr>
              </a:solidFill>
              <a:ea typeface="verdana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8E4C594-13BE-A949-9E42-80C1CE0D6F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92299" y="2413315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>
              <a:solidFill>
                <a:schemeClr val="tx1">
                  <a:lumMod val="50000"/>
                  <a:lumOff val="50000"/>
                </a:schemeClr>
              </a:solidFill>
              <a:ea typeface="verdana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1CBAA7-6C91-D908-6478-E6A2989EA10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81444" y="1297306"/>
            <a:ext cx="3356742" cy="4746362"/>
            <a:chOff x="0" y="1520825"/>
            <a:chExt cx="3356742" cy="4746362"/>
          </a:xfrm>
        </p:grpSpPr>
        <p:pic>
          <p:nvPicPr>
            <p:cNvPr id="6" name="Picture 5" descr="A blue map of sweden&#10;&#10;Description automatically generated">
              <a:extLst>
                <a:ext uri="{FF2B5EF4-FFF2-40B4-BE49-F238E27FC236}">
                  <a16:creationId xmlns:a16="http://schemas.microsoft.com/office/drawing/2014/main" id="{5D5BCB08-C143-3AF9-1D34-5FF096707D5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520825"/>
              <a:ext cx="3356742" cy="474636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AF6B30-CA05-9BD8-DA18-DE2F7CF7282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1901" y="3333585"/>
              <a:ext cx="79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SE" sz="1200" b="1">
                  <a:solidFill>
                    <a:schemeClr val="accent1"/>
                  </a:solidFill>
                </a:rPr>
                <a:t>9%</a:t>
              </a:r>
              <a:br>
                <a:rPr lang="en-SE" sz="1200"/>
              </a:br>
              <a:r>
                <a:rPr lang="en-SE" sz="600">
                  <a:solidFill>
                    <a:schemeClr val="bg1"/>
                  </a:solidFill>
                </a:rPr>
                <a:t>Övriga (326)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F1A16B-AA45-753F-67C9-F075E716470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2468" y="5079288"/>
              <a:ext cx="79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1200" b="1">
                  <a:solidFill>
                    <a:schemeClr val="accent1"/>
                  </a:solidFill>
                </a:rPr>
                <a:t>16%</a:t>
              </a:r>
              <a:br>
                <a:rPr lang="en-SE" sz="1200"/>
              </a:br>
              <a:r>
                <a:rPr lang="en-SE" sz="600">
                  <a:solidFill>
                    <a:schemeClr val="bg1"/>
                  </a:solidFill>
                </a:rPr>
                <a:t>Väst (627)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7AB6B3-BF2D-B674-00DA-D94815353DF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5111" y="4456166"/>
              <a:ext cx="79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1200" b="1">
                  <a:solidFill>
                    <a:schemeClr val="accent1"/>
                  </a:solidFill>
                </a:rPr>
                <a:t>54%</a:t>
              </a:r>
              <a:br>
                <a:rPr lang="en-SE" sz="1200"/>
              </a:br>
              <a:r>
                <a:rPr lang="en-SE" sz="600">
                  <a:solidFill>
                    <a:schemeClr val="bg1"/>
                  </a:solidFill>
                </a:rPr>
                <a:t>Öst (2178)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627603-7E0F-E6D7-001C-71AF9413A5A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7830" y="5558625"/>
              <a:ext cx="79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1200" b="1">
                  <a:solidFill>
                    <a:schemeClr val="accent1"/>
                  </a:solidFill>
                </a:rPr>
                <a:t>21%</a:t>
              </a:r>
              <a:br>
                <a:rPr lang="en-SE" sz="1200"/>
              </a:br>
              <a:r>
                <a:rPr lang="en-SE" sz="600">
                  <a:solidFill>
                    <a:schemeClr val="bg1"/>
                  </a:solidFill>
                </a:rPr>
                <a:t>Syd (829)</a:t>
              </a:r>
            </a:p>
          </p:txBody>
        </p:sp>
      </p:grp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C47081F-283E-3DB2-E353-52D374F900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713309"/>
              </p:ext>
            </p:extLst>
          </p:nvPr>
        </p:nvGraphicFramePr>
        <p:xfrm>
          <a:off x="2369497" y="1270612"/>
          <a:ext cx="5611615" cy="401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EC79068C-8D0D-0E43-D2DA-78A3D1DCD5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5845083"/>
              </p:ext>
            </p:extLst>
          </p:nvPr>
        </p:nvGraphicFramePr>
        <p:xfrm>
          <a:off x="7943786" y="1189891"/>
          <a:ext cx="3641264" cy="2831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7EA9B73D-1A9F-9B48-B3BC-4E2329EA277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8405" y="6052828"/>
            <a:ext cx="7260321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000" i="1">
                <a:solidFill>
                  <a:schemeClr val="accent3"/>
                </a:solidFill>
                <a:latin typeface="Verdana"/>
                <a:ea typeface="Verdana"/>
              </a:rPr>
              <a:t>Källa</a:t>
            </a:r>
            <a:r>
              <a:rPr lang="en-GB" sz="1000" b="0" i="1">
                <a:solidFill>
                  <a:schemeClr val="accent3"/>
                </a:solidFill>
                <a:latin typeface="Verdana"/>
                <a:ea typeface="Verdana"/>
              </a:rPr>
              <a:t>: </a:t>
            </a:r>
            <a:r>
              <a:rPr lang="en-GB" sz="1000" b="0" i="1" err="1">
                <a:solidFill>
                  <a:schemeClr val="accent3"/>
                </a:solidFill>
                <a:latin typeface="Verdana"/>
                <a:ea typeface="Verdana"/>
              </a:rPr>
              <a:t>Vinnova</a:t>
            </a:r>
            <a:r>
              <a:rPr lang="en-GB" sz="1000" b="0" i="1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1000" b="0" i="1" err="1">
                <a:solidFill>
                  <a:schemeClr val="accent3"/>
                </a:solidFill>
                <a:latin typeface="Verdana"/>
                <a:ea typeface="Verdana"/>
              </a:rPr>
              <a:t>Statistik</a:t>
            </a:r>
            <a:r>
              <a:rPr lang="en-GB" sz="1000" b="0" i="1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1000" b="0" i="1" err="1">
                <a:solidFill>
                  <a:schemeClr val="accent3"/>
                </a:solidFill>
                <a:latin typeface="Verdana"/>
                <a:ea typeface="Verdana"/>
              </a:rPr>
              <a:t>över</a:t>
            </a:r>
            <a:r>
              <a:rPr lang="en-GB" sz="1000" b="0" i="1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1000" b="0" i="1" err="1">
                <a:solidFill>
                  <a:schemeClr val="accent3"/>
                </a:solidFill>
                <a:latin typeface="Verdana"/>
                <a:ea typeface="Verdana"/>
              </a:rPr>
              <a:t>svenska</a:t>
            </a:r>
            <a:r>
              <a:rPr lang="en-GB" sz="1000" b="0" i="1">
                <a:solidFill>
                  <a:schemeClr val="accent3"/>
                </a:solidFill>
                <a:latin typeface="Verdana"/>
                <a:ea typeface="Verdana"/>
              </a:rPr>
              <a:t> life science-</a:t>
            </a:r>
            <a:r>
              <a:rPr lang="en-GB" sz="1000" b="0" i="1" err="1">
                <a:solidFill>
                  <a:schemeClr val="accent3"/>
                </a:solidFill>
                <a:latin typeface="Verdana"/>
                <a:ea typeface="Verdana"/>
              </a:rPr>
              <a:t>företag</a:t>
            </a:r>
            <a:r>
              <a:rPr lang="en-GB" sz="1000" b="0" i="1">
                <a:solidFill>
                  <a:schemeClr val="accent3"/>
                </a:solidFill>
                <a:latin typeface="Verdana"/>
                <a:ea typeface="Verdana"/>
              </a:rPr>
              <a:t>, Bilaga 5. </a:t>
            </a:r>
            <a:r>
              <a:rPr lang="en-GB" sz="1000" b="0" i="1" err="1">
                <a:solidFill>
                  <a:schemeClr val="accent3"/>
                </a:solidFill>
                <a:latin typeface="Verdana"/>
                <a:ea typeface="Verdana"/>
              </a:rPr>
              <a:t>Uppdaterad</a:t>
            </a:r>
            <a:r>
              <a:rPr lang="en-GB" sz="1000" b="0" i="1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1000" b="0" i="1" err="1">
                <a:solidFill>
                  <a:schemeClr val="accent3"/>
                </a:solidFill>
                <a:latin typeface="Verdana"/>
                <a:ea typeface="Verdana"/>
              </a:rPr>
              <a:t>statistik</a:t>
            </a:r>
            <a:r>
              <a:rPr lang="en-GB" sz="1000" b="0" i="1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1000" b="0" i="1" err="1">
                <a:solidFill>
                  <a:schemeClr val="accent3"/>
                </a:solidFill>
                <a:latin typeface="Verdana"/>
                <a:ea typeface="Verdana"/>
              </a:rPr>
              <a:t>inom</a:t>
            </a:r>
            <a:r>
              <a:rPr lang="en-GB" sz="1000" b="0" i="1">
                <a:solidFill>
                  <a:schemeClr val="accent3"/>
                </a:solidFill>
                <a:latin typeface="Verdana"/>
                <a:ea typeface="Verdana"/>
              </a:rPr>
              <a:t> N2021/02243, </a:t>
            </a:r>
            <a:br>
              <a:rPr lang="en-GB" sz="1000" b="0" i="1">
                <a:solidFill>
                  <a:schemeClr val="accent3"/>
                </a:solidFill>
                <a:latin typeface="Verdana"/>
                <a:ea typeface="Verdana"/>
              </a:rPr>
            </a:br>
            <a:r>
              <a:rPr lang="en-GB" sz="1000" b="0" i="1" err="1">
                <a:solidFill>
                  <a:schemeClr val="accent3"/>
                </a:solidFill>
                <a:latin typeface="Verdana"/>
                <a:ea typeface="Verdana"/>
              </a:rPr>
              <a:t>oktober</a:t>
            </a:r>
            <a:r>
              <a:rPr lang="en-GB" sz="1000" b="0" i="1">
                <a:solidFill>
                  <a:schemeClr val="accent3"/>
                </a:solidFill>
                <a:latin typeface="Verdana"/>
                <a:ea typeface="Verdana"/>
              </a:rPr>
              <a:t> 2023 / STUNS Insight Machine</a:t>
            </a:r>
            <a:r>
              <a:rPr lang="en-GB" sz="1000" i="1">
                <a:solidFill>
                  <a:schemeClr val="accent3"/>
                </a:solidFill>
                <a:latin typeface="Verdana"/>
                <a:ea typeface="Verdana"/>
              </a:rPr>
              <a:t>. </a:t>
            </a:r>
            <a:r>
              <a:rPr lang="en-GB" sz="1000" i="1" err="1">
                <a:solidFill>
                  <a:schemeClr val="accent3"/>
                </a:solidFill>
                <a:latin typeface="Verdana"/>
                <a:ea typeface="Verdana"/>
              </a:rPr>
              <a:t>Avser</a:t>
            </a:r>
            <a:r>
              <a:rPr lang="en-GB" sz="1000" i="1">
                <a:solidFill>
                  <a:schemeClr val="accent3"/>
                </a:solidFill>
                <a:latin typeface="Verdana"/>
                <a:ea typeface="Verdana"/>
              </a:rPr>
              <a:t> 2021.</a:t>
            </a:r>
            <a:endParaRPr lang="en-SE" sz="1000" i="1">
              <a:solidFill>
                <a:schemeClr val="accent3"/>
              </a:solidFill>
            </a:endParaRP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FD4199A6-4F98-AE44-AB8E-F94AD4C8F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8029" y="4173217"/>
            <a:ext cx="4352589" cy="990674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0" dirty="0">
                <a:solidFill>
                  <a:schemeClr val="accent1"/>
                </a:solidFill>
                <a:latin typeface="Verdana"/>
                <a:ea typeface="Verdana"/>
              </a:rPr>
              <a:t>4000</a:t>
            </a:r>
            <a:r>
              <a:rPr lang="en-GB" dirty="0">
                <a:solidFill>
                  <a:schemeClr val="tx2"/>
                </a:solidFill>
                <a:latin typeface="Verdana"/>
                <a:ea typeface="Verdana"/>
              </a:rPr>
              <a:t> </a:t>
            </a:r>
            <a:br>
              <a:rPr lang="en-GB" dirty="0">
                <a:solidFill>
                  <a:schemeClr val="tx2"/>
                </a:solidFill>
                <a:latin typeface="Verdana"/>
                <a:ea typeface="Verdana"/>
              </a:rPr>
            </a:br>
            <a:br>
              <a:rPr lang="en-GB" sz="1200" b="0" dirty="0">
                <a:solidFill>
                  <a:schemeClr val="accent3"/>
                </a:solidFill>
                <a:latin typeface="Verdana"/>
                <a:ea typeface="Verdana"/>
              </a:rPr>
            </a:br>
            <a:endParaRPr lang="en-GB" sz="1200" b="0" dirty="0">
              <a:solidFill>
                <a:schemeClr val="accent3"/>
              </a:solidFill>
              <a:latin typeface="Verdana"/>
              <a:ea typeface="Verdana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GB" sz="1600" b="0" dirty="0">
              <a:solidFill>
                <a:schemeClr val="accent6">
                  <a:lumMod val="50000"/>
                </a:schemeClr>
              </a:solidFill>
              <a:latin typeface="Verdana"/>
              <a:ea typeface="Verdana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GB" sz="1600" b="0" dirty="0">
              <a:solidFill>
                <a:schemeClr val="accent6">
                  <a:lumMod val="50000"/>
                </a:schemeClr>
              </a:solidFill>
              <a:latin typeface="Verdana"/>
              <a:ea typeface="Verdan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0F6D4B-A795-90F7-E461-410C9DA0AB93}"/>
              </a:ext>
            </a:extLst>
          </p:cNvPr>
          <p:cNvSpPr txBox="1">
            <a:spLocks/>
          </p:cNvSpPr>
          <p:nvPr/>
        </p:nvSpPr>
        <p:spPr>
          <a:xfrm>
            <a:off x="8874156" y="5238038"/>
            <a:ext cx="3041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</a:rPr>
              <a:t>l</a:t>
            </a:r>
            <a:r>
              <a:rPr lang="en-SE" sz="1400" b="1" dirty="0">
                <a:solidFill>
                  <a:schemeClr val="tx2"/>
                </a:solidFill>
              </a:rPr>
              <a:t>ife science företag i Sverige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1AD806-B467-4844-6309-FFFA4B695B96}"/>
              </a:ext>
            </a:extLst>
          </p:cNvPr>
          <p:cNvSpPr txBox="1"/>
          <p:nvPr/>
        </p:nvSpPr>
        <p:spPr>
          <a:xfrm>
            <a:off x="9865604" y="2463475"/>
            <a:ext cx="3200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900" dirty="0">
                <a:solidFill>
                  <a:schemeClr val="tx2"/>
                </a:solidFill>
              </a:rPr>
              <a:t>7% Okänd storlek (229)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F6A382-BB95-F2D9-C1B7-10FD2A50F7B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8405" y="6488669"/>
            <a:ext cx="8042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*En </a:t>
            </a:r>
            <a:r>
              <a:rPr lang="en-GB" sz="800" dirty="0" err="1"/>
              <a:t>majoritet</a:t>
            </a:r>
            <a:r>
              <a:rPr lang="en-GB" sz="800" dirty="0"/>
              <a:t> </a:t>
            </a:r>
            <a:r>
              <a:rPr lang="en-GB" sz="800" dirty="0" err="1"/>
              <a:t>av</a:t>
            </a:r>
            <a:r>
              <a:rPr lang="en-GB" sz="800" dirty="0"/>
              <a:t> </a:t>
            </a:r>
            <a:r>
              <a:rPr lang="en-GB" sz="800" dirty="0" err="1"/>
              <a:t>företagen</a:t>
            </a:r>
            <a:r>
              <a:rPr lang="en-GB" sz="800" dirty="0"/>
              <a:t> </a:t>
            </a:r>
            <a:r>
              <a:rPr lang="en-GB" sz="800" dirty="0" err="1"/>
              <a:t>uppges</a:t>
            </a:r>
            <a:r>
              <a:rPr lang="en-GB" sz="800" dirty="0"/>
              <a:t> </a:t>
            </a:r>
            <a:r>
              <a:rPr lang="en-GB" sz="800" dirty="0" err="1"/>
              <a:t>vara</a:t>
            </a:r>
            <a:r>
              <a:rPr lang="en-GB" sz="800" dirty="0"/>
              <a:t> </a:t>
            </a:r>
            <a:r>
              <a:rPr lang="en-GB" sz="800" dirty="0" err="1"/>
              <a:t>verksamma</a:t>
            </a:r>
            <a:r>
              <a:rPr lang="en-GB" sz="800" dirty="0"/>
              <a:t> </a:t>
            </a:r>
            <a:r>
              <a:rPr lang="en-GB" sz="800" dirty="0" err="1"/>
              <a:t>inom</a:t>
            </a:r>
            <a:r>
              <a:rPr lang="en-GB" sz="800" dirty="0"/>
              <a:t> </a:t>
            </a:r>
            <a:r>
              <a:rPr lang="en-GB" sz="800" dirty="0" err="1"/>
              <a:t>medtech</a:t>
            </a:r>
            <a:r>
              <a:rPr lang="en-GB" sz="800" dirty="0"/>
              <a:t>, men </a:t>
            </a:r>
            <a:r>
              <a:rPr lang="en-GB" sz="800" dirty="0" err="1"/>
              <a:t>överlappningen</a:t>
            </a:r>
            <a:r>
              <a:rPr lang="en-GB" sz="800" dirty="0"/>
              <a:t> </a:t>
            </a:r>
            <a:r>
              <a:rPr lang="en-GB" sz="800" dirty="0" err="1"/>
              <a:t>av</a:t>
            </a:r>
            <a:r>
              <a:rPr lang="en-GB" sz="800" dirty="0"/>
              <a:t> segment </a:t>
            </a:r>
            <a:r>
              <a:rPr lang="en-GB" sz="800" dirty="0" err="1"/>
              <a:t>är</a:t>
            </a:r>
            <a:r>
              <a:rPr lang="en-GB" sz="800" dirty="0"/>
              <a:t> </a:t>
            </a:r>
            <a:r>
              <a:rPr lang="en-GB" sz="800" dirty="0" err="1"/>
              <a:t>betydande</a:t>
            </a:r>
            <a:r>
              <a:rPr lang="en-GB" sz="800" dirty="0"/>
              <a:t>, </a:t>
            </a:r>
            <a:r>
              <a:rPr lang="en-GB" sz="800" dirty="0" err="1"/>
              <a:t>vilket</a:t>
            </a:r>
            <a:r>
              <a:rPr lang="en-GB" sz="800" dirty="0"/>
              <a:t> </a:t>
            </a:r>
            <a:r>
              <a:rPr lang="en-GB" sz="800" dirty="0" err="1"/>
              <a:t>innebär</a:t>
            </a:r>
            <a:r>
              <a:rPr lang="en-GB" sz="800" dirty="0"/>
              <a:t> </a:t>
            </a:r>
            <a:r>
              <a:rPr lang="en-GB" sz="800" dirty="0" err="1"/>
              <a:t>att</a:t>
            </a:r>
            <a:r>
              <a:rPr lang="en-GB" sz="800" dirty="0"/>
              <a:t> </a:t>
            </a:r>
            <a:r>
              <a:rPr lang="en-GB" sz="800" dirty="0" err="1"/>
              <a:t>summan</a:t>
            </a:r>
            <a:r>
              <a:rPr lang="en-GB" sz="800" dirty="0"/>
              <a:t> </a:t>
            </a:r>
            <a:br>
              <a:rPr lang="en-GB" sz="800" dirty="0"/>
            </a:br>
            <a:r>
              <a:rPr lang="en-GB" sz="800" dirty="0" err="1"/>
              <a:t>av</a:t>
            </a:r>
            <a:r>
              <a:rPr lang="en-GB" sz="800" dirty="0"/>
              <a:t> det </a:t>
            </a:r>
            <a:r>
              <a:rPr lang="en-GB" sz="800" dirty="0" err="1"/>
              <a:t>rapporterade</a:t>
            </a:r>
            <a:r>
              <a:rPr lang="en-GB" sz="800" dirty="0"/>
              <a:t> </a:t>
            </a:r>
            <a:r>
              <a:rPr lang="en-GB" sz="800" dirty="0" err="1"/>
              <a:t>antalet</a:t>
            </a:r>
            <a:r>
              <a:rPr lang="en-GB" sz="800" dirty="0"/>
              <a:t> </a:t>
            </a:r>
            <a:r>
              <a:rPr lang="en-GB" sz="800" dirty="0" err="1"/>
              <a:t>är</a:t>
            </a:r>
            <a:r>
              <a:rPr lang="en-GB" sz="800" dirty="0"/>
              <a:t> </a:t>
            </a:r>
            <a:r>
              <a:rPr lang="en-GB" sz="800" dirty="0" err="1"/>
              <a:t>större</a:t>
            </a:r>
            <a:r>
              <a:rPr lang="en-GB" sz="800" dirty="0"/>
              <a:t> </a:t>
            </a:r>
            <a:r>
              <a:rPr lang="en-GB" sz="800" dirty="0" err="1"/>
              <a:t>än</a:t>
            </a:r>
            <a:r>
              <a:rPr lang="en-GB" sz="800" dirty="0"/>
              <a:t> 4000. </a:t>
            </a:r>
            <a:r>
              <a:rPr lang="en-GB" sz="800" dirty="0" err="1"/>
              <a:t>Segmenteringen</a:t>
            </a:r>
            <a:r>
              <a:rPr lang="en-GB" sz="800" dirty="0"/>
              <a:t> </a:t>
            </a:r>
            <a:r>
              <a:rPr lang="en-GB" sz="800" dirty="0" err="1"/>
              <a:t>som</a:t>
            </a:r>
            <a:r>
              <a:rPr lang="en-GB" sz="800" dirty="0"/>
              <a:t> visas </a:t>
            </a:r>
            <a:r>
              <a:rPr lang="en-GB" sz="800" dirty="0" err="1"/>
              <a:t>här</a:t>
            </a:r>
            <a:r>
              <a:rPr lang="en-GB" sz="800" dirty="0"/>
              <a:t> </a:t>
            </a:r>
            <a:r>
              <a:rPr lang="en-GB" sz="800" dirty="0" err="1"/>
              <a:t>rapporterades</a:t>
            </a:r>
            <a:r>
              <a:rPr lang="en-GB" sz="800" dirty="0"/>
              <a:t> </a:t>
            </a:r>
            <a:r>
              <a:rPr lang="en-GB" sz="800" dirty="0" err="1"/>
              <a:t>av</a:t>
            </a:r>
            <a:r>
              <a:rPr lang="en-GB" sz="800" dirty="0"/>
              <a:t> </a:t>
            </a:r>
            <a:r>
              <a:rPr lang="en-GB" sz="800" dirty="0" err="1"/>
              <a:t>Vinnova</a:t>
            </a:r>
            <a:r>
              <a:rPr lang="en-GB" sz="800" dirty="0"/>
              <a:t>, </a:t>
            </a:r>
            <a:r>
              <a:rPr lang="en-GB" sz="800" dirty="0" err="1"/>
              <a:t>och</a:t>
            </a:r>
            <a:r>
              <a:rPr lang="en-GB" sz="800" dirty="0"/>
              <a:t> </a:t>
            </a:r>
            <a:r>
              <a:rPr lang="en-GB" sz="800" dirty="0" err="1"/>
              <a:t>är</a:t>
            </a:r>
            <a:r>
              <a:rPr lang="en-GB" sz="800" dirty="0"/>
              <a:t> </a:t>
            </a:r>
            <a:r>
              <a:rPr lang="en-GB" sz="800" dirty="0" err="1"/>
              <a:t>baserad</a:t>
            </a:r>
            <a:r>
              <a:rPr lang="en-GB" sz="800" dirty="0"/>
              <a:t> </a:t>
            </a:r>
            <a:r>
              <a:rPr lang="en-GB" sz="800" dirty="0" err="1"/>
              <a:t>på</a:t>
            </a:r>
            <a:r>
              <a:rPr lang="en-GB" sz="800" dirty="0"/>
              <a:t> </a:t>
            </a:r>
            <a:r>
              <a:rPr lang="en-GB" sz="800" dirty="0" err="1"/>
              <a:t>en</a:t>
            </a:r>
            <a:r>
              <a:rPr lang="en-GB" sz="800" dirty="0"/>
              <a:t> </a:t>
            </a:r>
            <a:r>
              <a:rPr lang="en-GB" sz="800" dirty="0" err="1"/>
              <a:t>automatiserad</a:t>
            </a:r>
            <a:r>
              <a:rPr lang="en-GB" sz="800" dirty="0"/>
              <a:t> </a:t>
            </a:r>
            <a:r>
              <a:rPr lang="en-GB" sz="800" dirty="0" err="1"/>
              <a:t>algoritm</a:t>
            </a:r>
            <a:r>
              <a:rPr lang="en-GB" sz="800" dirty="0"/>
              <a:t>.</a:t>
            </a:r>
            <a:endParaRPr lang="en-SE" sz="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4AD9D1-F847-0DAF-4D27-D90F726B9355}"/>
              </a:ext>
            </a:extLst>
          </p:cNvPr>
          <p:cNvSpPr txBox="1"/>
          <p:nvPr/>
        </p:nvSpPr>
        <p:spPr>
          <a:xfrm>
            <a:off x="11117653" y="4121640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400" b="1" dirty="0">
                <a:solidFill>
                  <a:schemeClr val="tx2"/>
                </a:solidFill>
              </a:rPr>
              <a:t>Totalt</a:t>
            </a:r>
          </a:p>
        </p:txBody>
      </p:sp>
    </p:spTree>
    <p:extLst>
      <p:ext uri="{BB962C8B-B14F-4D97-AF65-F5344CB8AC3E}">
        <p14:creationId xmlns:p14="http://schemas.microsoft.com/office/powerpoint/2010/main" val="40779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C47081F-283E-3DB2-E353-52D374F90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1899613"/>
              </p:ext>
            </p:extLst>
          </p:nvPr>
        </p:nvGraphicFramePr>
        <p:xfrm>
          <a:off x="2853887" y="1191144"/>
          <a:ext cx="5386943" cy="390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2" name="Picture 31" descr="A blue map of sweden&#10;&#10;Description automatically generated">
            <a:extLst>
              <a:ext uri="{FF2B5EF4-FFF2-40B4-BE49-F238E27FC236}">
                <a16:creationId xmlns:a16="http://schemas.microsoft.com/office/drawing/2014/main" id="{0E05B9AA-8A56-F57C-8C74-2E28C4B8B3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8539" y="4001437"/>
            <a:ext cx="1056170" cy="837219"/>
          </a:xfrm>
          <a:prstGeom prst="rect">
            <a:avLst/>
          </a:prstGeom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1AFAF998-C415-5D46-B1EC-55CFDB940E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504" y="572275"/>
            <a:ext cx="11153052" cy="15208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3600" cap="none">
                <a:latin typeface="Verdana"/>
                <a:ea typeface="Verdana"/>
              </a:rPr>
              <a:t>Life science-industrin i </a:t>
            </a:r>
            <a:r>
              <a:rPr lang="sv-SE" sz="3600" cap="none">
                <a:solidFill>
                  <a:schemeClr val="accent1"/>
                </a:solidFill>
                <a:latin typeface="Verdana"/>
                <a:ea typeface="Verdana"/>
              </a:rPr>
              <a:t>Stockholm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878C022-85CE-8347-837E-EE0BF6176B73}"/>
              </a:ext>
            </a:extLst>
          </p:cNvPr>
          <p:cNvSpPr/>
          <p:nvPr/>
        </p:nvSpPr>
        <p:spPr>
          <a:xfrm>
            <a:off x="4292299" y="1600219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 b="1">
              <a:solidFill>
                <a:schemeClr val="bg1">
                  <a:lumMod val="50000"/>
                </a:schemeClr>
              </a:solidFill>
              <a:ea typeface="verdana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8E4C594-13BE-A949-9E42-80C1CE0D6FE0}"/>
              </a:ext>
            </a:extLst>
          </p:cNvPr>
          <p:cNvSpPr/>
          <p:nvPr/>
        </p:nvSpPr>
        <p:spPr>
          <a:xfrm>
            <a:off x="4292299" y="2413315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>
              <a:solidFill>
                <a:schemeClr val="tx1">
                  <a:lumMod val="50000"/>
                  <a:lumOff val="50000"/>
                </a:schemeClr>
              </a:solidFill>
              <a:ea typeface="verdana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EC79068C-8D0D-0E43-D2DA-78A3D1DCD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211617"/>
              </p:ext>
            </p:extLst>
          </p:nvPr>
        </p:nvGraphicFramePr>
        <p:xfrm>
          <a:off x="7442666" y="938003"/>
          <a:ext cx="4145729" cy="299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FD4199A6-4F98-AE44-AB8E-F94AD4C8F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9736" y="4180112"/>
            <a:ext cx="4352589" cy="990674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0" dirty="0">
                <a:solidFill>
                  <a:schemeClr val="accent1"/>
                </a:solidFill>
                <a:latin typeface="Verdana"/>
                <a:ea typeface="Verdana"/>
              </a:rPr>
              <a:t>1733</a:t>
            </a:r>
            <a:r>
              <a:rPr lang="en-GB" dirty="0">
                <a:solidFill>
                  <a:schemeClr val="tx2"/>
                </a:solidFill>
                <a:latin typeface="Verdana"/>
                <a:ea typeface="Verdana"/>
              </a:rPr>
              <a:t> </a:t>
            </a:r>
            <a:br>
              <a:rPr lang="en-GB" dirty="0">
                <a:solidFill>
                  <a:schemeClr val="tx2"/>
                </a:solidFill>
                <a:latin typeface="Verdana"/>
                <a:ea typeface="Verdana"/>
              </a:rPr>
            </a:br>
            <a:br>
              <a:rPr lang="en-GB" sz="1200" b="0" dirty="0">
                <a:solidFill>
                  <a:schemeClr val="accent3"/>
                </a:solidFill>
                <a:latin typeface="Verdana"/>
                <a:ea typeface="Verdana"/>
              </a:rPr>
            </a:br>
            <a:endParaRPr lang="en-GB" sz="1200" b="0" dirty="0">
              <a:solidFill>
                <a:schemeClr val="accent3"/>
              </a:solidFill>
              <a:latin typeface="Verdana"/>
              <a:ea typeface="Verdana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GB" sz="1600" b="0" dirty="0">
              <a:solidFill>
                <a:schemeClr val="accent6">
                  <a:lumMod val="50000"/>
                </a:schemeClr>
              </a:solidFill>
              <a:latin typeface="Verdana"/>
              <a:ea typeface="Verdana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GB" sz="1600" b="0" dirty="0">
              <a:solidFill>
                <a:schemeClr val="accent6">
                  <a:lumMod val="50000"/>
                </a:schemeClr>
              </a:solidFill>
              <a:latin typeface="Verdana"/>
              <a:ea typeface="Verdan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0F6D4B-A795-90F7-E461-410C9DA0AB93}"/>
              </a:ext>
            </a:extLst>
          </p:cNvPr>
          <p:cNvSpPr txBox="1"/>
          <p:nvPr/>
        </p:nvSpPr>
        <p:spPr>
          <a:xfrm>
            <a:off x="8596857" y="5239871"/>
            <a:ext cx="3467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</a:rPr>
              <a:t>l</a:t>
            </a:r>
            <a:r>
              <a:rPr lang="en-SE" sz="1400" b="1" dirty="0">
                <a:solidFill>
                  <a:schemeClr val="tx2"/>
                </a:solidFill>
              </a:rPr>
              <a:t>ife science företag i Stockholm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2E97BE-1011-5A60-4DDD-09F211322B50}"/>
              </a:ext>
            </a:extLst>
          </p:cNvPr>
          <p:cNvSpPr/>
          <p:nvPr/>
        </p:nvSpPr>
        <p:spPr>
          <a:xfrm>
            <a:off x="9202717" y="1146275"/>
            <a:ext cx="2668368" cy="9964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816100" algn="l"/>
              </a:tabLst>
            </a:pPr>
            <a:r>
              <a:rPr lang="en-SE" sz="1000" b="1"/>
              <a:t>Företagets storlek	Anställda</a:t>
            </a:r>
          </a:p>
          <a:p>
            <a:r>
              <a:rPr lang="en-SE" sz="1000"/>
              <a:t>Enmansföretag*	0 </a:t>
            </a:r>
          </a:p>
          <a:p>
            <a:r>
              <a:rPr lang="en-SE" sz="1000"/>
              <a:t>Mikroföretag		1-9</a:t>
            </a:r>
          </a:p>
          <a:p>
            <a:r>
              <a:rPr lang="en-SE" sz="1000"/>
              <a:t>Små företag		10-49</a:t>
            </a:r>
          </a:p>
          <a:p>
            <a:r>
              <a:rPr lang="en-SE" sz="1000"/>
              <a:t>Mellanstora företag	50-249</a:t>
            </a:r>
          </a:p>
          <a:p>
            <a:r>
              <a:rPr lang="en-SE" sz="1000"/>
              <a:t>Stora företag		&gt;250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8E95B3-84EA-9483-0D58-CDF8098E5038}"/>
              </a:ext>
            </a:extLst>
          </p:cNvPr>
          <p:cNvSpPr txBox="1"/>
          <p:nvPr/>
        </p:nvSpPr>
        <p:spPr>
          <a:xfrm>
            <a:off x="11117653" y="4121640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400" b="1" dirty="0">
                <a:solidFill>
                  <a:schemeClr val="tx2"/>
                </a:solidFill>
              </a:rPr>
              <a:t>Totalt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326EB3-A072-8097-BE6B-23A49E93618B}"/>
              </a:ext>
            </a:extLst>
          </p:cNvPr>
          <p:cNvSpPr txBox="1"/>
          <p:nvPr/>
        </p:nvSpPr>
        <p:spPr>
          <a:xfrm>
            <a:off x="268405" y="6488669"/>
            <a:ext cx="6582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*</a:t>
            </a:r>
            <a:r>
              <a:rPr lang="en-SE" sz="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Enmansföretag avser företag utan anställda. Det kan exempelvis vara nystartade företag där ingen anställts än, </a:t>
            </a:r>
            <a:br>
              <a:rPr lang="en-SE" sz="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SE" sz="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eller där man </a:t>
            </a:r>
            <a:r>
              <a:rPr lang="en-SE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​</a:t>
            </a:r>
            <a:r>
              <a:rPr lang="en-SE" sz="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fakturerar i stället för att ta ut lön. (Vinnova) Här inkluderas också de bolag där antal anställda ej uppgetts. </a:t>
            </a:r>
            <a:r>
              <a:rPr lang="en-SE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​</a:t>
            </a:r>
            <a:r>
              <a:rPr lang="en-SE" sz="800" dirty="0">
                <a:effectLst/>
              </a:rPr>
              <a:t> </a:t>
            </a:r>
            <a:endParaRPr lang="en-SE" sz="800" dirty="0"/>
          </a:p>
        </p:txBody>
      </p:sp>
      <p:pic>
        <p:nvPicPr>
          <p:cNvPr id="25" name="Picture 24" descr="A blue map of sweden&#10;&#10;Description automatically generated">
            <a:extLst>
              <a:ext uri="{FF2B5EF4-FFF2-40B4-BE49-F238E27FC236}">
                <a16:creationId xmlns:a16="http://schemas.microsoft.com/office/drawing/2014/main" id="{BF633D33-CEF8-089F-5174-699EB33414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15" y="1227320"/>
            <a:ext cx="3457231" cy="4888451"/>
          </a:xfrm>
          <a:prstGeom prst="rect">
            <a:avLst/>
          </a:prstGeom>
        </p:spPr>
      </p:pic>
      <p:cxnSp>
        <p:nvCxnSpPr>
          <p:cNvPr id="26" name="Rak 7">
            <a:extLst>
              <a:ext uri="{FF2B5EF4-FFF2-40B4-BE49-F238E27FC236}">
                <a16:creationId xmlns:a16="http://schemas.microsoft.com/office/drawing/2014/main" id="{532796CA-0035-D7DD-DFBE-1F74427AE587}"/>
              </a:ext>
            </a:extLst>
          </p:cNvPr>
          <p:cNvCxnSpPr>
            <a:cxnSpLocks/>
          </p:cNvCxnSpPr>
          <p:nvPr/>
        </p:nvCxnSpPr>
        <p:spPr>
          <a:xfrm flipV="1">
            <a:off x="2372171" y="4001437"/>
            <a:ext cx="501125" cy="448979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8">
            <a:extLst>
              <a:ext uri="{FF2B5EF4-FFF2-40B4-BE49-F238E27FC236}">
                <a16:creationId xmlns:a16="http://schemas.microsoft.com/office/drawing/2014/main" id="{1890262F-6ED8-2344-5115-92EF6993693C}"/>
              </a:ext>
            </a:extLst>
          </p:cNvPr>
          <p:cNvCxnSpPr>
            <a:cxnSpLocks/>
          </p:cNvCxnSpPr>
          <p:nvPr/>
        </p:nvCxnSpPr>
        <p:spPr>
          <a:xfrm>
            <a:off x="2236472" y="4748296"/>
            <a:ext cx="617415" cy="9036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4FCA1AC-860A-08DB-5774-E358DE973447}"/>
              </a:ext>
            </a:extLst>
          </p:cNvPr>
          <p:cNvSpPr/>
          <p:nvPr/>
        </p:nvSpPr>
        <p:spPr>
          <a:xfrm>
            <a:off x="2873296" y="3990088"/>
            <a:ext cx="1042004" cy="84593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200" dirty="0">
                <a:solidFill>
                  <a:schemeClr val="tx2"/>
                </a:solidFill>
              </a:rPr>
              <a:t>Stockholm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C0CC2A-FD0C-9363-9607-A6C3C99671B5}"/>
              </a:ext>
            </a:extLst>
          </p:cNvPr>
          <p:cNvSpPr txBox="1"/>
          <p:nvPr/>
        </p:nvSpPr>
        <p:spPr>
          <a:xfrm>
            <a:off x="260845" y="6117354"/>
            <a:ext cx="5396029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000" i="1" dirty="0">
                <a:solidFill>
                  <a:schemeClr val="accent3"/>
                </a:solidFill>
                <a:latin typeface="Verdana"/>
                <a:ea typeface="Verdana"/>
              </a:rPr>
              <a:t>Källa</a:t>
            </a:r>
            <a:r>
              <a:rPr lang="en-GB" sz="1000" b="0" i="1" dirty="0">
                <a:solidFill>
                  <a:schemeClr val="accent3"/>
                </a:solidFill>
                <a:latin typeface="Verdana"/>
                <a:ea typeface="Verdana"/>
              </a:rPr>
              <a:t>: STUNS Insight Machine, regional </a:t>
            </a:r>
            <a:r>
              <a:rPr lang="en-GB" sz="1000" b="0" i="1" dirty="0" err="1">
                <a:solidFill>
                  <a:schemeClr val="accent3"/>
                </a:solidFill>
                <a:latin typeface="Verdana"/>
                <a:ea typeface="Verdana"/>
              </a:rPr>
              <a:t>bearbetning</a:t>
            </a:r>
            <a:r>
              <a:rPr lang="en-GB" sz="1000" b="0" i="1" dirty="0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1000" b="0" i="1" dirty="0" err="1">
                <a:solidFill>
                  <a:schemeClr val="accent3"/>
                </a:solidFill>
                <a:latin typeface="Verdana"/>
                <a:ea typeface="Verdana"/>
              </a:rPr>
              <a:t>av</a:t>
            </a:r>
            <a:r>
              <a:rPr lang="en-GB" sz="1000" b="0" i="1" dirty="0">
                <a:solidFill>
                  <a:schemeClr val="accent3"/>
                </a:solidFill>
                <a:latin typeface="Verdana"/>
                <a:ea typeface="Verdana"/>
              </a:rPr>
              <a:t> Stockholm Science City. </a:t>
            </a:r>
            <a:br>
              <a:rPr lang="en-GB" sz="1000" b="0" i="1" dirty="0">
                <a:solidFill>
                  <a:schemeClr val="accent3"/>
                </a:solidFill>
                <a:latin typeface="Verdana"/>
                <a:ea typeface="Verdana"/>
              </a:rPr>
            </a:br>
            <a:r>
              <a:rPr lang="en-GB" sz="1000" b="0" i="1" dirty="0" err="1">
                <a:solidFill>
                  <a:schemeClr val="accent3"/>
                </a:solidFill>
                <a:latin typeface="Verdana"/>
                <a:ea typeface="Verdana"/>
              </a:rPr>
              <a:t>Avser</a:t>
            </a:r>
            <a:r>
              <a:rPr lang="en-GB" sz="1000" b="0" i="1" dirty="0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1000" i="1" dirty="0" err="1">
                <a:solidFill>
                  <a:schemeClr val="accent3"/>
                </a:solidFill>
                <a:latin typeface="Verdana"/>
                <a:ea typeface="Verdana"/>
              </a:rPr>
              <a:t>bolag</a:t>
            </a:r>
            <a:r>
              <a:rPr lang="en-GB" sz="1000" i="1" dirty="0">
                <a:solidFill>
                  <a:schemeClr val="accent3"/>
                </a:solidFill>
                <a:latin typeface="Verdana"/>
                <a:ea typeface="Verdana"/>
              </a:rPr>
              <a:t> med </a:t>
            </a:r>
            <a:r>
              <a:rPr lang="en-GB" sz="1000" i="1" dirty="0" err="1">
                <a:solidFill>
                  <a:schemeClr val="accent3"/>
                </a:solidFill>
                <a:latin typeface="Verdana"/>
                <a:ea typeface="Verdana"/>
              </a:rPr>
              <a:t>säte</a:t>
            </a:r>
            <a:r>
              <a:rPr lang="en-GB" sz="1000" i="1" dirty="0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1000" i="1" dirty="0" err="1">
                <a:solidFill>
                  <a:schemeClr val="accent3"/>
                </a:solidFill>
                <a:latin typeface="Verdana"/>
                <a:ea typeface="Verdana"/>
              </a:rPr>
              <a:t>i</a:t>
            </a:r>
            <a:r>
              <a:rPr lang="en-GB" sz="1000" i="1" dirty="0">
                <a:solidFill>
                  <a:schemeClr val="accent3"/>
                </a:solidFill>
                <a:latin typeface="Verdana"/>
                <a:ea typeface="Verdana"/>
              </a:rPr>
              <a:t> Stockholms </a:t>
            </a:r>
            <a:r>
              <a:rPr lang="en-GB" sz="1000" i="1" dirty="0" err="1">
                <a:solidFill>
                  <a:schemeClr val="accent3"/>
                </a:solidFill>
                <a:latin typeface="Verdana"/>
                <a:ea typeface="Verdana"/>
              </a:rPr>
              <a:t>län</a:t>
            </a:r>
            <a:r>
              <a:rPr lang="en-GB" sz="1000" i="1" dirty="0">
                <a:solidFill>
                  <a:schemeClr val="accent3"/>
                </a:solidFill>
                <a:latin typeface="Verdana"/>
                <a:ea typeface="Verdana"/>
              </a:rPr>
              <a:t>, 2022</a:t>
            </a:r>
            <a:r>
              <a:rPr lang="en-GB" sz="1000" b="0" i="1" dirty="0">
                <a:solidFill>
                  <a:schemeClr val="accent3"/>
                </a:solidFill>
                <a:latin typeface="Verdana"/>
                <a:ea typeface="Verdana"/>
              </a:rPr>
              <a:t>.</a:t>
            </a:r>
            <a:endParaRPr lang="en-SE" sz="1000" i="1" dirty="0">
              <a:solidFill>
                <a:schemeClr val="accent3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9637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095CB65-037F-A503-1838-010FE1F59A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24152"/>
              </p:ext>
            </p:extLst>
          </p:nvPr>
        </p:nvGraphicFramePr>
        <p:xfrm>
          <a:off x="6764407" y="1370818"/>
          <a:ext cx="5106678" cy="3247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1AFAF998-C415-5D46-B1EC-55CFDB940E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504" y="572275"/>
            <a:ext cx="11153052" cy="15208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3600" cap="none">
                <a:latin typeface="Verdana"/>
                <a:ea typeface="Verdana"/>
              </a:rPr>
              <a:t>Life science-industrin i </a:t>
            </a:r>
            <a:r>
              <a:rPr lang="sv-SE" sz="3600" cap="none">
                <a:solidFill>
                  <a:schemeClr val="accent1"/>
                </a:solidFill>
                <a:latin typeface="Verdana"/>
                <a:ea typeface="Verdana"/>
              </a:rPr>
              <a:t>Hagastaden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878C022-85CE-8347-837E-EE0BF6176B73}"/>
              </a:ext>
            </a:extLst>
          </p:cNvPr>
          <p:cNvSpPr/>
          <p:nvPr/>
        </p:nvSpPr>
        <p:spPr>
          <a:xfrm>
            <a:off x="4292299" y="1600219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 b="1">
              <a:solidFill>
                <a:schemeClr val="bg1">
                  <a:lumMod val="50000"/>
                </a:schemeClr>
              </a:solidFill>
              <a:ea typeface="verdana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8E4C594-13BE-A949-9E42-80C1CE0D6FE0}"/>
              </a:ext>
            </a:extLst>
          </p:cNvPr>
          <p:cNvSpPr/>
          <p:nvPr/>
        </p:nvSpPr>
        <p:spPr>
          <a:xfrm>
            <a:off x="4292299" y="2413315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>
              <a:solidFill>
                <a:schemeClr val="tx1">
                  <a:lumMod val="50000"/>
                  <a:lumOff val="50000"/>
                </a:schemeClr>
              </a:solidFill>
              <a:ea typeface="verdana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C47081F-283E-3DB2-E353-52D374F90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0086933"/>
              </p:ext>
            </p:extLst>
          </p:nvPr>
        </p:nvGraphicFramePr>
        <p:xfrm>
          <a:off x="2123819" y="1396480"/>
          <a:ext cx="6019972" cy="3995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FD4199A6-4F98-AE44-AB8E-F94AD4C8F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4791" y="4189072"/>
            <a:ext cx="4352589" cy="990674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0" dirty="0">
                <a:solidFill>
                  <a:schemeClr val="accent1"/>
                </a:solidFill>
                <a:latin typeface="Verdana"/>
                <a:ea typeface="Verdana"/>
              </a:rPr>
              <a:t>161</a:t>
            </a:r>
            <a:r>
              <a:rPr lang="en-GB" dirty="0">
                <a:solidFill>
                  <a:schemeClr val="tx2"/>
                </a:solidFill>
                <a:latin typeface="Verdana"/>
                <a:ea typeface="Verdana"/>
              </a:rPr>
              <a:t> </a:t>
            </a:r>
            <a:br>
              <a:rPr lang="en-GB" dirty="0">
                <a:solidFill>
                  <a:schemeClr val="tx2"/>
                </a:solidFill>
                <a:latin typeface="Verdana"/>
                <a:ea typeface="Verdana"/>
              </a:rPr>
            </a:br>
            <a:br>
              <a:rPr lang="en-GB" sz="1200" b="0" dirty="0">
                <a:solidFill>
                  <a:schemeClr val="accent3"/>
                </a:solidFill>
                <a:latin typeface="Verdana"/>
                <a:ea typeface="Verdana"/>
              </a:rPr>
            </a:br>
            <a:endParaRPr lang="en-GB" sz="1200" b="0" dirty="0">
              <a:solidFill>
                <a:schemeClr val="accent3"/>
              </a:solidFill>
              <a:latin typeface="Verdana"/>
              <a:ea typeface="Verdana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GB" sz="1600" b="0" dirty="0">
              <a:solidFill>
                <a:schemeClr val="accent6">
                  <a:lumMod val="50000"/>
                </a:schemeClr>
              </a:solidFill>
              <a:latin typeface="Verdana"/>
              <a:ea typeface="Verdana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GB" sz="1600" b="0" dirty="0">
              <a:solidFill>
                <a:schemeClr val="accent6">
                  <a:lumMod val="50000"/>
                </a:schemeClr>
              </a:solidFill>
              <a:latin typeface="Verdana"/>
              <a:ea typeface="Verdan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0F6D4B-A795-90F7-E461-410C9DA0AB93}"/>
              </a:ext>
            </a:extLst>
          </p:cNvPr>
          <p:cNvSpPr txBox="1"/>
          <p:nvPr/>
        </p:nvSpPr>
        <p:spPr>
          <a:xfrm>
            <a:off x="8461115" y="5240371"/>
            <a:ext cx="3478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</a:rPr>
              <a:t>l</a:t>
            </a:r>
            <a:r>
              <a:rPr lang="en-SE" sz="1400" b="1" dirty="0">
                <a:solidFill>
                  <a:schemeClr val="tx2"/>
                </a:solidFill>
              </a:rPr>
              <a:t>ife science företag i Hagastaden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30E51A-D731-FA8F-CE26-D60A1FBC887C}"/>
              </a:ext>
            </a:extLst>
          </p:cNvPr>
          <p:cNvSpPr/>
          <p:nvPr/>
        </p:nvSpPr>
        <p:spPr>
          <a:xfrm>
            <a:off x="9202717" y="1146275"/>
            <a:ext cx="2668368" cy="9964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816100" algn="l"/>
              </a:tabLst>
            </a:pPr>
            <a:r>
              <a:rPr lang="en-SE" sz="1000" b="1" dirty="0"/>
              <a:t>Företagets storlek	Anställda</a:t>
            </a:r>
          </a:p>
          <a:p>
            <a:r>
              <a:rPr lang="en-SE" sz="1000" dirty="0"/>
              <a:t>Enmansföretag*	0 </a:t>
            </a:r>
          </a:p>
          <a:p>
            <a:r>
              <a:rPr lang="en-SE" sz="1000" dirty="0"/>
              <a:t>Mikroföretag		1-9</a:t>
            </a:r>
          </a:p>
          <a:p>
            <a:r>
              <a:rPr lang="en-SE" sz="1000" dirty="0"/>
              <a:t>Små företag		10-49</a:t>
            </a:r>
          </a:p>
          <a:p>
            <a:r>
              <a:rPr lang="en-SE" sz="1000" dirty="0"/>
              <a:t>Mellanstora företag	50-249</a:t>
            </a:r>
          </a:p>
          <a:p>
            <a:r>
              <a:rPr lang="en-SE" sz="1000" dirty="0"/>
              <a:t>Stora företag		&gt;250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4BD5B-D862-5B88-D5F5-152F47452DEA}"/>
              </a:ext>
            </a:extLst>
          </p:cNvPr>
          <p:cNvSpPr txBox="1"/>
          <p:nvPr/>
        </p:nvSpPr>
        <p:spPr>
          <a:xfrm>
            <a:off x="11117653" y="4121640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400" b="1" dirty="0">
                <a:solidFill>
                  <a:schemeClr val="tx2"/>
                </a:solidFill>
              </a:rPr>
              <a:t>Totalt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C3E20C-AF86-3A71-E7E9-7EF034F7F17A}"/>
              </a:ext>
            </a:extLst>
          </p:cNvPr>
          <p:cNvSpPr txBox="1"/>
          <p:nvPr/>
        </p:nvSpPr>
        <p:spPr>
          <a:xfrm>
            <a:off x="268405" y="6488669"/>
            <a:ext cx="6582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*</a:t>
            </a:r>
            <a:r>
              <a:rPr lang="en-SE" sz="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Enmansföretag avser företag utan anställda. Det kan exempelvis vara nystartade företag där ingen anställts än, </a:t>
            </a:r>
            <a:br>
              <a:rPr lang="en-SE" sz="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SE" sz="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eller där man </a:t>
            </a:r>
            <a:r>
              <a:rPr lang="en-SE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​</a:t>
            </a:r>
            <a:r>
              <a:rPr lang="en-SE" sz="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fakturerar i stället för att ta ut lön. (Vinnova) Här inkluderas också de bolag där antal anställda ej uppgetts. </a:t>
            </a:r>
            <a:r>
              <a:rPr lang="en-SE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​</a:t>
            </a:r>
            <a:r>
              <a:rPr lang="en-SE" sz="800" dirty="0">
                <a:effectLst/>
              </a:rPr>
              <a:t> </a:t>
            </a:r>
            <a:endParaRPr lang="en-SE" sz="800" dirty="0"/>
          </a:p>
        </p:txBody>
      </p:sp>
      <p:pic>
        <p:nvPicPr>
          <p:cNvPr id="13" name="Picture 12" descr="A blue map of sweden&#10;&#10;Description automatically generated">
            <a:extLst>
              <a:ext uri="{FF2B5EF4-FFF2-40B4-BE49-F238E27FC236}">
                <a16:creationId xmlns:a16="http://schemas.microsoft.com/office/drawing/2014/main" id="{09CEE7B8-D0F4-E001-F66B-A458A14F53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32" y="1215470"/>
            <a:ext cx="3457231" cy="4888451"/>
          </a:xfrm>
          <a:prstGeom prst="rect">
            <a:avLst/>
          </a:prstGeom>
        </p:spPr>
      </p:pic>
      <p:pic>
        <p:nvPicPr>
          <p:cNvPr id="14" name="Graphic 13" descr="Marker with solid fill">
            <a:extLst>
              <a:ext uri="{FF2B5EF4-FFF2-40B4-BE49-F238E27FC236}">
                <a16:creationId xmlns:a16="http://schemas.microsoft.com/office/drawing/2014/main" id="{98EE2E56-BCC1-EDDE-8A8D-FC294512AB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288" y="4117902"/>
            <a:ext cx="632836" cy="6328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62976E-B54D-1AB9-9086-FFC8159A749F}"/>
              </a:ext>
            </a:extLst>
          </p:cNvPr>
          <p:cNvSpPr txBox="1"/>
          <p:nvPr/>
        </p:nvSpPr>
        <p:spPr>
          <a:xfrm>
            <a:off x="268405" y="6103921"/>
            <a:ext cx="5723042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000" i="1" dirty="0">
                <a:solidFill>
                  <a:schemeClr val="accent3"/>
                </a:solidFill>
                <a:latin typeface="Verdana"/>
                <a:ea typeface="Verdana"/>
              </a:rPr>
              <a:t>Källa</a:t>
            </a:r>
            <a:r>
              <a:rPr lang="en-GB" sz="1000" b="0" i="1" dirty="0">
                <a:solidFill>
                  <a:schemeClr val="accent3"/>
                </a:solidFill>
                <a:latin typeface="Verdana"/>
                <a:ea typeface="Verdana"/>
              </a:rPr>
              <a:t>: STUNS Insight Machine, med regional </a:t>
            </a:r>
            <a:r>
              <a:rPr lang="en-GB" sz="1000" b="0" i="1" dirty="0" err="1">
                <a:solidFill>
                  <a:schemeClr val="accent3"/>
                </a:solidFill>
                <a:latin typeface="Verdana"/>
                <a:ea typeface="Verdana"/>
              </a:rPr>
              <a:t>bearbetning</a:t>
            </a:r>
            <a:r>
              <a:rPr lang="en-GB" sz="1000" b="0" i="1" dirty="0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1000" b="0" i="1" dirty="0" err="1">
                <a:solidFill>
                  <a:schemeClr val="accent3"/>
                </a:solidFill>
                <a:latin typeface="Verdana"/>
                <a:ea typeface="Verdana"/>
              </a:rPr>
              <a:t>av</a:t>
            </a:r>
            <a:r>
              <a:rPr lang="en-GB" sz="1000" b="0" i="1" dirty="0">
                <a:solidFill>
                  <a:schemeClr val="accent3"/>
                </a:solidFill>
                <a:latin typeface="Verdana"/>
                <a:ea typeface="Verdana"/>
              </a:rPr>
              <a:t> Stockholm Science City. </a:t>
            </a:r>
            <a:br>
              <a:rPr lang="en-GB" sz="1000" b="0" i="1" dirty="0">
                <a:solidFill>
                  <a:schemeClr val="accent3"/>
                </a:solidFill>
                <a:latin typeface="Verdana"/>
                <a:ea typeface="Verdana"/>
              </a:rPr>
            </a:br>
            <a:r>
              <a:rPr lang="en-GB" sz="1000" b="0" i="1" dirty="0" err="1">
                <a:solidFill>
                  <a:schemeClr val="accent3"/>
                </a:solidFill>
                <a:latin typeface="Verdana"/>
                <a:ea typeface="Verdana"/>
              </a:rPr>
              <a:t>Avser</a:t>
            </a:r>
            <a:r>
              <a:rPr lang="en-GB" sz="1000" b="0" i="1" dirty="0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1000" i="1" dirty="0" err="1">
                <a:solidFill>
                  <a:schemeClr val="accent3"/>
                </a:solidFill>
                <a:latin typeface="Verdana"/>
                <a:ea typeface="Verdana"/>
              </a:rPr>
              <a:t>bolag</a:t>
            </a:r>
            <a:r>
              <a:rPr lang="en-GB" sz="1000" i="1" dirty="0">
                <a:solidFill>
                  <a:schemeClr val="accent3"/>
                </a:solidFill>
                <a:latin typeface="Verdana"/>
                <a:ea typeface="Verdana"/>
              </a:rPr>
              <a:t> med </a:t>
            </a:r>
            <a:r>
              <a:rPr lang="en-GB" sz="1000" i="1" dirty="0" err="1">
                <a:solidFill>
                  <a:schemeClr val="accent3"/>
                </a:solidFill>
                <a:latin typeface="Verdana"/>
                <a:ea typeface="Verdana"/>
              </a:rPr>
              <a:t>säte</a:t>
            </a:r>
            <a:r>
              <a:rPr lang="en-GB" sz="1000" i="1" dirty="0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1000" i="1" dirty="0" err="1">
                <a:solidFill>
                  <a:schemeClr val="accent3"/>
                </a:solidFill>
                <a:latin typeface="Verdana"/>
                <a:ea typeface="Verdana"/>
              </a:rPr>
              <a:t>i</a:t>
            </a:r>
            <a:r>
              <a:rPr lang="en-GB" sz="1000" i="1" dirty="0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1000" i="1" dirty="0" err="1">
                <a:solidFill>
                  <a:schemeClr val="accent3"/>
                </a:solidFill>
                <a:latin typeface="Verdana"/>
                <a:ea typeface="Verdana"/>
              </a:rPr>
              <a:t>området</a:t>
            </a:r>
            <a:r>
              <a:rPr lang="en-GB" sz="1000" i="1" dirty="0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1000" i="1" dirty="0" err="1">
                <a:solidFill>
                  <a:schemeClr val="accent3"/>
                </a:solidFill>
                <a:latin typeface="Verdana"/>
                <a:ea typeface="Verdana"/>
              </a:rPr>
              <a:t>Hagastaden</a:t>
            </a:r>
            <a:r>
              <a:rPr lang="en-GB" sz="1000" i="1" dirty="0">
                <a:solidFill>
                  <a:schemeClr val="accent3"/>
                </a:solidFill>
                <a:latin typeface="Verdana"/>
                <a:ea typeface="Verdana"/>
              </a:rPr>
              <a:t>, 2022</a:t>
            </a:r>
            <a:r>
              <a:rPr lang="en-GB" sz="1000" b="0" i="1" dirty="0">
                <a:solidFill>
                  <a:schemeClr val="accent3"/>
                </a:solidFill>
                <a:latin typeface="Verdana"/>
                <a:ea typeface="Verdana"/>
              </a:rPr>
              <a:t>.</a:t>
            </a:r>
            <a:endParaRPr lang="en-SE" sz="1000" i="1" dirty="0">
              <a:solidFill>
                <a:schemeClr val="accent3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228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DE396B3-29FF-EB2B-7E8E-2C2886D7EC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4835493"/>
              </p:ext>
            </p:extLst>
          </p:nvPr>
        </p:nvGraphicFramePr>
        <p:xfrm>
          <a:off x="8017852" y="1353779"/>
          <a:ext cx="3899042" cy="3247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1AFAF998-C415-5D46-B1EC-55CFDB940E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504" y="572275"/>
            <a:ext cx="11153052" cy="15208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3600" cap="none">
                <a:latin typeface="Verdana"/>
                <a:ea typeface="Verdana"/>
              </a:rPr>
              <a:t>Life science-industrin i </a:t>
            </a:r>
            <a:r>
              <a:rPr lang="sv-SE" sz="3600" cap="none">
                <a:solidFill>
                  <a:schemeClr val="accent1"/>
                </a:solidFill>
                <a:latin typeface="Verdana"/>
                <a:ea typeface="Verdana"/>
              </a:rPr>
              <a:t>Hagastaden</a:t>
            </a:r>
          </a:p>
          <a:p>
            <a:r>
              <a:rPr lang="sv-SE" sz="2400" cap="none">
                <a:solidFill>
                  <a:schemeClr val="accent1"/>
                </a:solidFill>
                <a:latin typeface="Verdana"/>
                <a:ea typeface="Verdana"/>
              </a:rPr>
              <a:t>Antal anställda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878C022-85CE-8347-837E-EE0BF6176B73}"/>
              </a:ext>
            </a:extLst>
          </p:cNvPr>
          <p:cNvSpPr/>
          <p:nvPr/>
        </p:nvSpPr>
        <p:spPr>
          <a:xfrm>
            <a:off x="4292299" y="1600219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 b="1">
              <a:solidFill>
                <a:schemeClr val="bg1">
                  <a:lumMod val="50000"/>
                </a:schemeClr>
              </a:solidFill>
              <a:ea typeface="verdana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8E4C594-13BE-A949-9E42-80C1CE0D6FE0}"/>
              </a:ext>
            </a:extLst>
          </p:cNvPr>
          <p:cNvSpPr/>
          <p:nvPr/>
        </p:nvSpPr>
        <p:spPr>
          <a:xfrm>
            <a:off x="4292299" y="2413315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>
              <a:solidFill>
                <a:schemeClr val="tx1">
                  <a:lumMod val="50000"/>
                  <a:lumOff val="50000"/>
                </a:schemeClr>
              </a:solidFill>
              <a:ea typeface="verdana"/>
            </a:endParaRP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FD4199A6-4F98-AE44-AB8E-F94AD4C8F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2981" y="4121640"/>
            <a:ext cx="4352589" cy="990674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0" dirty="0">
                <a:solidFill>
                  <a:schemeClr val="accent1"/>
                </a:solidFill>
                <a:latin typeface="Verdana"/>
                <a:ea typeface="Verdana"/>
              </a:rPr>
              <a:t>2188</a:t>
            </a:r>
            <a:endParaRPr lang="en-GB" sz="1200" b="0" dirty="0">
              <a:solidFill>
                <a:schemeClr val="accent3"/>
              </a:solidFill>
              <a:latin typeface="Verdana"/>
              <a:ea typeface="Verdan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F7A238-CA19-1C1A-8723-1D003072EE47}"/>
              </a:ext>
            </a:extLst>
          </p:cNvPr>
          <p:cNvSpPr txBox="1"/>
          <p:nvPr/>
        </p:nvSpPr>
        <p:spPr>
          <a:xfrm>
            <a:off x="11117653" y="4121640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400" b="1" dirty="0">
                <a:solidFill>
                  <a:schemeClr val="tx2"/>
                </a:solidFill>
              </a:rPr>
              <a:t>Totalt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0F6D4B-A795-90F7-E461-410C9DA0AB93}"/>
              </a:ext>
            </a:extLst>
          </p:cNvPr>
          <p:cNvSpPr txBox="1"/>
          <p:nvPr/>
        </p:nvSpPr>
        <p:spPr>
          <a:xfrm>
            <a:off x="7341192" y="5242460"/>
            <a:ext cx="4604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>
                <a:solidFill>
                  <a:schemeClr val="tx2"/>
                </a:solidFill>
              </a:rPr>
              <a:t>Anställda</a:t>
            </a:r>
            <a:r>
              <a:rPr lang="en-GB" sz="1400" b="1" dirty="0">
                <a:solidFill>
                  <a:schemeClr val="tx2"/>
                </a:solidFill>
              </a:rPr>
              <a:t> </a:t>
            </a:r>
            <a:r>
              <a:rPr lang="en-GB" sz="1400" b="1" dirty="0" err="1">
                <a:solidFill>
                  <a:schemeClr val="tx2"/>
                </a:solidFill>
              </a:rPr>
              <a:t>i</a:t>
            </a:r>
            <a:r>
              <a:rPr lang="en-GB" sz="1400" b="1" dirty="0">
                <a:solidFill>
                  <a:schemeClr val="tx2"/>
                </a:solidFill>
              </a:rPr>
              <a:t> l</a:t>
            </a:r>
            <a:r>
              <a:rPr lang="en-SE" sz="1400" b="1" dirty="0">
                <a:solidFill>
                  <a:schemeClr val="tx2"/>
                </a:solidFill>
              </a:rPr>
              <a:t>ife science företag i Hagastaden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73B8E3-010D-B164-4CDD-30D0853A5B6A}"/>
              </a:ext>
            </a:extLst>
          </p:cNvPr>
          <p:cNvSpPr/>
          <p:nvPr/>
        </p:nvSpPr>
        <p:spPr>
          <a:xfrm>
            <a:off x="6684242" y="1520817"/>
            <a:ext cx="2668368" cy="8931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tabLst>
                <a:tab pos="1816100" algn="l"/>
              </a:tabLst>
            </a:pPr>
            <a:r>
              <a:rPr lang="en-SE" sz="1000" b="1"/>
              <a:t>Företagets storlek	Anställda</a:t>
            </a:r>
          </a:p>
          <a:p>
            <a:r>
              <a:rPr lang="en-SE" sz="1000"/>
              <a:t>Mikroföretag		1-9</a:t>
            </a:r>
          </a:p>
          <a:p>
            <a:r>
              <a:rPr lang="en-SE" sz="1000"/>
              <a:t>Små företag		10-49</a:t>
            </a:r>
          </a:p>
          <a:p>
            <a:r>
              <a:rPr lang="en-SE" sz="1000"/>
              <a:t>Mellanstora företag	50-249</a:t>
            </a:r>
          </a:p>
          <a:p>
            <a:r>
              <a:rPr lang="en-SE" sz="1000"/>
              <a:t>Stora företag		&gt;250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778CFF6-32A1-0D4E-E13C-CAD27334B9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7155406"/>
              </p:ext>
            </p:extLst>
          </p:nvPr>
        </p:nvGraphicFramePr>
        <p:xfrm>
          <a:off x="1509311" y="1671813"/>
          <a:ext cx="6298026" cy="384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 descr="A blue map of sweden&#10;&#10;Description automatically generated">
            <a:extLst>
              <a:ext uri="{FF2B5EF4-FFF2-40B4-BE49-F238E27FC236}">
                <a16:creationId xmlns:a16="http://schemas.microsoft.com/office/drawing/2014/main" id="{1F88D3DA-42B1-5330-0B70-5EEBAC8525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4" y="1581247"/>
            <a:ext cx="3182509" cy="4500000"/>
          </a:xfrm>
          <a:prstGeom prst="rect">
            <a:avLst/>
          </a:prstGeom>
        </p:spPr>
      </p:pic>
      <p:pic>
        <p:nvPicPr>
          <p:cNvPr id="7" name="Graphic 6" descr="Marker with solid fill">
            <a:extLst>
              <a:ext uri="{FF2B5EF4-FFF2-40B4-BE49-F238E27FC236}">
                <a16:creationId xmlns:a16="http://schemas.microsoft.com/office/drawing/2014/main" id="{828454BD-7219-B3AC-3CAA-F9F12295E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8326" y="4253043"/>
            <a:ext cx="582549" cy="5825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A0B206-C504-6F0B-52AC-B8E699B911C0}"/>
              </a:ext>
            </a:extLst>
          </p:cNvPr>
          <p:cNvSpPr txBox="1"/>
          <p:nvPr/>
        </p:nvSpPr>
        <p:spPr>
          <a:xfrm>
            <a:off x="277250" y="6054892"/>
            <a:ext cx="5723042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000" i="1" dirty="0">
                <a:solidFill>
                  <a:schemeClr val="accent3"/>
                </a:solidFill>
                <a:latin typeface="Verdana"/>
                <a:ea typeface="Verdana"/>
              </a:rPr>
              <a:t>Källa</a:t>
            </a:r>
            <a:r>
              <a:rPr lang="en-GB" sz="1000" b="0" i="1" dirty="0">
                <a:solidFill>
                  <a:schemeClr val="accent3"/>
                </a:solidFill>
                <a:latin typeface="Verdana"/>
                <a:ea typeface="Verdana"/>
              </a:rPr>
              <a:t>: STUNS Insight Machine, med regional </a:t>
            </a:r>
            <a:r>
              <a:rPr lang="en-GB" sz="1000" b="0" i="1" dirty="0" err="1">
                <a:solidFill>
                  <a:schemeClr val="accent3"/>
                </a:solidFill>
                <a:latin typeface="Verdana"/>
                <a:ea typeface="Verdana"/>
              </a:rPr>
              <a:t>bearbetning</a:t>
            </a:r>
            <a:r>
              <a:rPr lang="en-GB" sz="1000" b="0" i="1" dirty="0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1000" b="0" i="1" dirty="0" err="1">
                <a:solidFill>
                  <a:schemeClr val="accent3"/>
                </a:solidFill>
                <a:latin typeface="Verdana"/>
                <a:ea typeface="Verdana"/>
              </a:rPr>
              <a:t>av</a:t>
            </a:r>
            <a:r>
              <a:rPr lang="en-GB" sz="1000" b="0" i="1" dirty="0">
                <a:solidFill>
                  <a:schemeClr val="accent3"/>
                </a:solidFill>
                <a:latin typeface="Verdana"/>
                <a:ea typeface="Verdana"/>
              </a:rPr>
              <a:t> Stockholm Science City. </a:t>
            </a:r>
            <a:br>
              <a:rPr lang="en-GB" sz="1000" b="0" i="1" dirty="0">
                <a:solidFill>
                  <a:schemeClr val="accent3"/>
                </a:solidFill>
                <a:latin typeface="Verdana"/>
                <a:ea typeface="Verdana"/>
              </a:rPr>
            </a:br>
            <a:r>
              <a:rPr lang="en-GB" sz="1000" b="0" i="1" dirty="0" err="1">
                <a:solidFill>
                  <a:schemeClr val="accent3"/>
                </a:solidFill>
                <a:latin typeface="Verdana"/>
                <a:ea typeface="Verdana"/>
              </a:rPr>
              <a:t>Avser</a:t>
            </a:r>
            <a:r>
              <a:rPr lang="en-GB" sz="1000" b="0" i="1" dirty="0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1000" i="1" dirty="0" err="1">
                <a:solidFill>
                  <a:schemeClr val="accent3"/>
                </a:solidFill>
                <a:latin typeface="Verdana"/>
                <a:ea typeface="Verdana"/>
              </a:rPr>
              <a:t>bolag</a:t>
            </a:r>
            <a:r>
              <a:rPr lang="en-GB" sz="1000" i="1" dirty="0">
                <a:solidFill>
                  <a:schemeClr val="accent3"/>
                </a:solidFill>
                <a:latin typeface="Verdana"/>
                <a:ea typeface="Verdana"/>
              </a:rPr>
              <a:t> med </a:t>
            </a:r>
            <a:r>
              <a:rPr lang="en-GB" sz="1000" i="1" dirty="0" err="1">
                <a:solidFill>
                  <a:schemeClr val="accent3"/>
                </a:solidFill>
                <a:latin typeface="Verdana"/>
                <a:ea typeface="Verdana"/>
              </a:rPr>
              <a:t>säte</a:t>
            </a:r>
            <a:r>
              <a:rPr lang="en-GB" sz="1000" i="1" dirty="0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1000" i="1" dirty="0" err="1">
                <a:solidFill>
                  <a:schemeClr val="accent3"/>
                </a:solidFill>
                <a:latin typeface="Verdana"/>
                <a:ea typeface="Verdana"/>
              </a:rPr>
              <a:t>i</a:t>
            </a:r>
            <a:r>
              <a:rPr lang="en-GB" sz="1000" i="1" dirty="0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1000" i="1" dirty="0" err="1">
                <a:solidFill>
                  <a:schemeClr val="accent3"/>
                </a:solidFill>
                <a:latin typeface="Verdana"/>
                <a:ea typeface="Verdana"/>
              </a:rPr>
              <a:t>området</a:t>
            </a:r>
            <a:r>
              <a:rPr lang="en-GB" sz="1000" i="1" dirty="0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1000" i="1" dirty="0" err="1">
                <a:solidFill>
                  <a:schemeClr val="accent3"/>
                </a:solidFill>
                <a:latin typeface="Verdana"/>
                <a:ea typeface="Verdana"/>
              </a:rPr>
              <a:t>Hagastaden</a:t>
            </a:r>
            <a:r>
              <a:rPr lang="en-GB" sz="1000" i="1" dirty="0">
                <a:solidFill>
                  <a:schemeClr val="accent3"/>
                </a:solidFill>
                <a:latin typeface="Verdana"/>
                <a:ea typeface="Verdana"/>
              </a:rPr>
              <a:t>, 2022</a:t>
            </a:r>
            <a:r>
              <a:rPr lang="en-GB" sz="1000" b="0" i="1" dirty="0">
                <a:solidFill>
                  <a:schemeClr val="accent3"/>
                </a:solidFill>
                <a:latin typeface="Verdana"/>
                <a:ea typeface="Verdana"/>
              </a:rPr>
              <a:t>.</a:t>
            </a:r>
            <a:endParaRPr lang="en-SE" sz="1000" i="1" dirty="0">
              <a:solidFill>
                <a:schemeClr val="accent3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47670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A04685D-DCA0-C57F-C1D1-105EE20FD4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6198732"/>
              </p:ext>
            </p:extLst>
          </p:nvPr>
        </p:nvGraphicFramePr>
        <p:xfrm>
          <a:off x="1520502" y="1316715"/>
          <a:ext cx="5913056" cy="3712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21E4C52-547C-8CD9-E87D-A3CD3FB39BFA}"/>
              </a:ext>
            </a:extLst>
          </p:cNvPr>
          <p:cNvGraphicFramePr/>
          <p:nvPr/>
        </p:nvGraphicFramePr>
        <p:xfrm>
          <a:off x="6943902" y="1298157"/>
          <a:ext cx="5106678" cy="3247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1AFAF998-C415-5D46-B1EC-55CFDB940E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504" y="572275"/>
            <a:ext cx="11153052" cy="15208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3600" cap="none">
                <a:latin typeface="Verdana"/>
                <a:ea typeface="Verdana"/>
              </a:rPr>
              <a:t>Life science-industrin i </a:t>
            </a:r>
            <a:r>
              <a:rPr lang="sv-SE" sz="3600" cap="none">
                <a:solidFill>
                  <a:schemeClr val="accent1"/>
                </a:solidFill>
                <a:latin typeface="Verdana"/>
                <a:ea typeface="Verdana"/>
              </a:rPr>
              <a:t>Hagastaden</a:t>
            </a:r>
          </a:p>
          <a:p>
            <a:r>
              <a:rPr lang="sv-SE" sz="2400" cap="none">
                <a:solidFill>
                  <a:schemeClr val="accent1"/>
                </a:solidFill>
                <a:latin typeface="Verdana"/>
                <a:ea typeface="Verdana"/>
              </a:rPr>
              <a:t>Omsättning*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878C022-85CE-8347-837E-EE0BF6176B73}"/>
              </a:ext>
            </a:extLst>
          </p:cNvPr>
          <p:cNvSpPr/>
          <p:nvPr/>
        </p:nvSpPr>
        <p:spPr>
          <a:xfrm>
            <a:off x="4292299" y="1600219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 b="1">
              <a:solidFill>
                <a:schemeClr val="bg1">
                  <a:lumMod val="50000"/>
                </a:schemeClr>
              </a:solidFill>
              <a:ea typeface="verdana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8E4C594-13BE-A949-9E42-80C1CE0D6FE0}"/>
              </a:ext>
            </a:extLst>
          </p:cNvPr>
          <p:cNvSpPr/>
          <p:nvPr/>
        </p:nvSpPr>
        <p:spPr>
          <a:xfrm>
            <a:off x="4292299" y="2413315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sv-SE">
              <a:solidFill>
                <a:schemeClr val="tx1">
                  <a:lumMod val="50000"/>
                  <a:lumOff val="50000"/>
                </a:schemeClr>
              </a:solidFill>
              <a:ea typeface="verdana"/>
            </a:endParaRP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FD4199A6-4F98-AE44-AB8E-F94AD4C8F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3572" y="4100922"/>
            <a:ext cx="4653135" cy="990674"/>
          </a:xfrm>
        </p:spPr>
        <p:txBody>
          <a:bodyPr vert="horz" lIns="91440" tIns="45720" rIns="91440" bIns="45720" numCol="1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0" dirty="0">
                <a:solidFill>
                  <a:schemeClr val="accent1"/>
                </a:solidFill>
                <a:latin typeface="Verdana"/>
                <a:ea typeface="Verdana"/>
              </a:rPr>
              <a:t>11,5md</a:t>
            </a:r>
            <a:r>
              <a:rPr lang="en-GB" dirty="0">
                <a:solidFill>
                  <a:schemeClr val="tx2"/>
                </a:solidFill>
                <a:latin typeface="Verdana"/>
                <a:ea typeface="Verdana"/>
              </a:rPr>
              <a:t> </a:t>
            </a:r>
            <a:br>
              <a:rPr lang="en-GB" dirty="0">
                <a:solidFill>
                  <a:schemeClr val="tx2"/>
                </a:solidFill>
                <a:latin typeface="Verdana"/>
                <a:ea typeface="Verdana"/>
              </a:rPr>
            </a:br>
            <a:br>
              <a:rPr lang="en-GB" sz="1200" b="0" dirty="0">
                <a:solidFill>
                  <a:schemeClr val="accent3"/>
                </a:solidFill>
                <a:latin typeface="Verdana"/>
                <a:ea typeface="Verdana"/>
              </a:rPr>
            </a:br>
            <a:endParaRPr lang="en-GB" sz="1200" b="0" dirty="0">
              <a:solidFill>
                <a:schemeClr val="accent3"/>
              </a:solidFill>
              <a:latin typeface="Verdana"/>
              <a:ea typeface="Verdana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GB" sz="1600" b="0" dirty="0">
              <a:solidFill>
                <a:schemeClr val="accent6">
                  <a:lumMod val="50000"/>
                </a:schemeClr>
              </a:solidFill>
              <a:latin typeface="Verdana"/>
              <a:ea typeface="Verdana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GB" sz="1600" b="0" dirty="0">
              <a:solidFill>
                <a:schemeClr val="accent6">
                  <a:lumMod val="50000"/>
                </a:schemeClr>
              </a:solidFill>
              <a:latin typeface="Verdana"/>
              <a:ea typeface="Verdan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0DFA8B-DEB3-2D01-5C3D-44C1BE4F4EE8}"/>
              </a:ext>
            </a:extLst>
          </p:cNvPr>
          <p:cNvSpPr/>
          <p:nvPr/>
        </p:nvSpPr>
        <p:spPr>
          <a:xfrm>
            <a:off x="6584270" y="1340004"/>
            <a:ext cx="2668368" cy="9964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816100" algn="l"/>
              </a:tabLst>
            </a:pPr>
            <a:r>
              <a:rPr lang="en-SE" sz="1000" b="1"/>
              <a:t>Företagets storlek	Anställda</a:t>
            </a:r>
          </a:p>
          <a:p>
            <a:r>
              <a:rPr lang="en-SE" sz="1000"/>
              <a:t>Enmansföretag	0 </a:t>
            </a:r>
          </a:p>
          <a:p>
            <a:r>
              <a:rPr lang="en-SE" sz="1000"/>
              <a:t>Mikroföretag		1-9</a:t>
            </a:r>
          </a:p>
          <a:p>
            <a:r>
              <a:rPr lang="en-SE" sz="1000"/>
              <a:t>Små företag		10-49</a:t>
            </a:r>
          </a:p>
          <a:p>
            <a:r>
              <a:rPr lang="en-SE" sz="1000"/>
              <a:t>Mellanstora företag	50-249</a:t>
            </a:r>
          </a:p>
          <a:p>
            <a:r>
              <a:rPr lang="en-SE" sz="1000"/>
              <a:t>Stora företag		&gt;250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F0F110-97FD-7F57-91E2-B9AB9968A02B}"/>
              </a:ext>
            </a:extLst>
          </p:cNvPr>
          <p:cNvSpPr/>
          <p:nvPr/>
        </p:nvSpPr>
        <p:spPr>
          <a:xfrm>
            <a:off x="2395799" y="5029428"/>
            <a:ext cx="4361765" cy="820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816100" algn="l"/>
              </a:tabLst>
            </a:pPr>
            <a:r>
              <a:rPr lang="en-SE" sz="1400" dirty="0"/>
              <a:t>*Omsättningssiffrorna exkluderar </a:t>
            </a:r>
            <a:br>
              <a:rPr lang="en-SE" sz="1400" dirty="0"/>
            </a:br>
            <a:r>
              <a:rPr lang="en-SE" sz="1400" dirty="0"/>
              <a:t>Swedish Orphan Biovitrum AB (SOBI). Omsättning inkl. SOBI är </a:t>
            </a:r>
            <a:r>
              <a:rPr lang="en-SE" sz="1400" b="1" dirty="0">
                <a:solidFill>
                  <a:schemeClr val="accent1"/>
                </a:solidFill>
              </a:rPr>
              <a:t>25 miljarder SEK</a:t>
            </a:r>
            <a:endParaRPr lang="en-SE" sz="1400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DCD1D1-6B30-05E8-24A0-457413B97F91}"/>
              </a:ext>
            </a:extLst>
          </p:cNvPr>
          <p:cNvSpPr txBox="1"/>
          <p:nvPr/>
        </p:nvSpPr>
        <p:spPr>
          <a:xfrm>
            <a:off x="11117653" y="4121640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400" b="1" dirty="0">
                <a:solidFill>
                  <a:schemeClr val="tx2"/>
                </a:solidFill>
              </a:rPr>
              <a:t>Totalt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F7CA7-587A-6E50-3028-A8E2B6283509}"/>
              </a:ext>
            </a:extLst>
          </p:cNvPr>
          <p:cNvSpPr txBox="1"/>
          <p:nvPr/>
        </p:nvSpPr>
        <p:spPr>
          <a:xfrm>
            <a:off x="7089063" y="5242077"/>
            <a:ext cx="4836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>
                <a:solidFill>
                  <a:schemeClr val="tx2"/>
                </a:solidFill>
              </a:rPr>
              <a:t>Omsättning</a:t>
            </a:r>
            <a:r>
              <a:rPr lang="en-GB" sz="1400" b="1" dirty="0">
                <a:solidFill>
                  <a:schemeClr val="tx2"/>
                </a:solidFill>
              </a:rPr>
              <a:t> </a:t>
            </a:r>
            <a:r>
              <a:rPr lang="en-GB" sz="1400" b="1" dirty="0" err="1">
                <a:solidFill>
                  <a:schemeClr val="tx2"/>
                </a:solidFill>
              </a:rPr>
              <a:t>i</a:t>
            </a:r>
            <a:r>
              <a:rPr lang="en-GB" sz="1400" b="1" dirty="0">
                <a:solidFill>
                  <a:schemeClr val="tx2"/>
                </a:solidFill>
              </a:rPr>
              <a:t> l</a:t>
            </a:r>
            <a:r>
              <a:rPr lang="en-SE" sz="1400" b="1" dirty="0">
                <a:solidFill>
                  <a:schemeClr val="tx2"/>
                </a:solidFill>
              </a:rPr>
              <a:t>ife science företag i Hagastaden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D0D33B-BA57-DF38-2F26-2B966D569159}"/>
              </a:ext>
            </a:extLst>
          </p:cNvPr>
          <p:cNvSpPr txBox="1"/>
          <p:nvPr/>
        </p:nvSpPr>
        <p:spPr>
          <a:xfrm>
            <a:off x="268405" y="6488669"/>
            <a:ext cx="6582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*</a:t>
            </a:r>
            <a:r>
              <a:rPr lang="en-SE" sz="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Enmansföretag avser företag utan anställda. Det kan exempelvis vara nystartade företag där ingen anställts än, </a:t>
            </a:r>
            <a:br>
              <a:rPr lang="en-SE" sz="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SE" sz="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eller där man </a:t>
            </a:r>
            <a:r>
              <a:rPr lang="en-SE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​</a:t>
            </a:r>
            <a:r>
              <a:rPr lang="en-SE" sz="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fakturerar i stället för att ta ut lön. (Vinnova) Här inkluderas också de bolag där antal anställda ej uppgetts. </a:t>
            </a:r>
            <a:r>
              <a:rPr lang="en-SE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​</a:t>
            </a:r>
            <a:r>
              <a:rPr lang="en-SE" sz="800" dirty="0">
                <a:effectLst/>
              </a:rPr>
              <a:t> </a:t>
            </a:r>
            <a:endParaRPr lang="en-SE" sz="800" dirty="0"/>
          </a:p>
        </p:txBody>
      </p:sp>
      <p:pic>
        <p:nvPicPr>
          <p:cNvPr id="14" name="Picture 13" descr="A blue map of sweden&#10;&#10;Description automatically generated">
            <a:extLst>
              <a:ext uri="{FF2B5EF4-FFF2-40B4-BE49-F238E27FC236}">
                <a16:creationId xmlns:a16="http://schemas.microsoft.com/office/drawing/2014/main" id="{B55245EC-2BA8-5419-71A6-F8ECBBE128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4" y="1581247"/>
            <a:ext cx="3182509" cy="4500000"/>
          </a:xfrm>
          <a:prstGeom prst="rect">
            <a:avLst/>
          </a:prstGeom>
        </p:spPr>
      </p:pic>
      <p:pic>
        <p:nvPicPr>
          <p:cNvPr id="16" name="Graphic 15" descr="Marker with solid fill">
            <a:extLst>
              <a:ext uri="{FF2B5EF4-FFF2-40B4-BE49-F238E27FC236}">
                <a16:creationId xmlns:a16="http://schemas.microsoft.com/office/drawing/2014/main" id="{BE9E7013-2EEF-2B62-90F6-9FF9322C98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8326" y="4253043"/>
            <a:ext cx="582549" cy="5825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516257-6A7B-44E6-4453-EC1D70F5BB00}"/>
              </a:ext>
            </a:extLst>
          </p:cNvPr>
          <p:cNvSpPr txBox="1"/>
          <p:nvPr/>
        </p:nvSpPr>
        <p:spPr>
          <a:xfrm>
            <a:off x="268405" y="6084903"/>
            <a:ext cx="5723042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000" i="1" dirty="0">
                <a:solidFill>
                  <a:schemeClr val="accent3"/>
                </a:solidFill>
                <a:latin typeface="Verdana"/>
                <a:ea typeface="Verdana"/>
              </a:rPr>
              <a:t>Källa</a:t>
            </a:r>
            <a:r>
              <a:rPr lang="en-GB" sz="1000" b="0" i="1" dirty="0">
                <a:solidFill>
                  <a:schemeClr val="accent3"/>
                </a:solidFill>
                <a:latin typeface="Verdana"/>
                <a:ea typeface="Verdana"/>
              </a:rPr>
              <a:t>: STUNS Insight Machine, med regional </a:t>
            </a:r>
            <a:r>
              <a:rPr lang="en-GB" sz="1000" b="0" i="1" dirty="0" err="1">
                <a:solidFill>
                  <a:schemeClr val="accent3"/>
                </a:solidFill>
                <a:latin typeface="Verdana"/>
                <a:ea typeface="Verdana"/>
              </a:rPr>
              <a:t>bearbetning</a:t>
            </a:r>
            <a:r>
              <a:rPr lang="en-GB" sz="1000" b="0" i="1" dirty="0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1000" b="0" i="1" dirty="0" err="1">
                <a:solidFill>
                  <a:schemeClr val="accent3"/>
                </a:solidFill>
                <a:latin typeface="Verdana"/>
                <a:ea typeface="Verdana"/>
              </a:rPr>
              <a:t>av</a:t>
            </a:r>
            <a:r>
              <a:rPr lang="en-GB" sz="1000" b="0" i="1" dirty="0">
                <a:solidFill>
                  <a:schemeClr val="accent3"/>
                </a:solidFill>
                <a:latin typeface="Verdana"/>
                <a:ea typeface="Verdana"/>
              </a:rPr>
              <a:t> Stockholm Science City. </a:t>
            </a:r>
            <a:br>
              <a:rPr lang="en-GB" sz="1000" b="0" i="1" dirty="0">
                <a:solidFill>
                  <a:schemeClr val="accent3"/>
                </a:solidFill>
                <a:latin typeface="Verdana"/>
                <a:ea typeface="Verdana"/>
              </a:rPr>
            </a:br>
            <a:r>
              <a:rPr lang="en-GB" sz="1000" b="0" i="1" dirty="0" err="1">
                <a:solidFill>
                  <a:schemeClr val="accent3"/>
                </a:solidFill>
                <a:latin typeface="Verdana"/>
                <a:ea typeface="Verdana"/>
              </a:rPr>
              <a:t>Avser</a:t>
            </a:r>
            <a:r>
              <a:rPr lang="en-GB" sz="1000" b="0" i="1" dirty="0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1000" i="1" dirty="0" err="1">
                <a:solidFill>
                  <a:schemeClr val="accent3"/>
                </a:solidFill>
                <a:latin typeface="Verdana"/>
                <a:ea typeface="Verdana"/>
              </a:rPr>
              <a:t>bolag</a:t>
            </a:r>
            <a:r>
              <a:rPr lang="en-GB" sz="1000" i="1" dirty="0">
                <a:solidFill>
                  <a:schemeClr val="accent3"/>
                </a:solidFill>
                <a:latin typeface="Verdana"/>
                <a:ea typeface="Verdana"/>
              </a:rPr>
              <a:t> med </a:t>
            </a:r>
            <a:r>
              <a:rPr lang="en-GB" sz="1000" i="1" dirty="0" err="1">
                <a:solidFill>
                  <a:schemeClr val="accent3"/>
                </a:solidFill>
                <a:latin typeface="Verdana"/>
                <a:ea typeface="Verdana"/>
              </a:rPr>
              <a:t>säte</a:t>
            </a:r>
            <a:r>
              <a:rPr lang="en-GB" sz="1000" i="1" dirty="0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1000" i="1" dirty="0" err="1">
                <a:solidFill>
                  <a:schemeClr val="accent3"/>
                </a:solidFill>
                <a:latin typeface="Verdana"/>
                <a:ea typeface="Verdana"/>
              </a:rPr>
              <a:t>i</a:t>
            </a:r>
            <a:r>
              <a:rPr lang="en-GB" sz="1000" i="1" dirty="0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1000" i="1" dirty="0" err="1">
                <a:solidFill>
                  <a:schemeClr val="accent3"/>
                </a:solidFill>
                <a:latin typeface="Verdana"/>
                <a:ea typeface="Verdana"/>
              </a:rPr>
              <a:t>området</a:t>
            </a:r>
            <a:r>
              <a:rPr lang="en-GB" sz="1000" i="1" dirty="0">
                <a:solidFill>
                  <a:schemeClr val="accent3"/>
                </a:solidFill>
                <a:latin typeface="Verdana"/>
                <a:ea typeface="Verdana"/>
              </a:rPr>
              <a:t> </a:t>
            </a:r>
            <a:r>
              <a:rPr lang="en-GB" sz="1000" i="1" dirty="0" err="1">
                <a:solidFill>
                  <a:schemeClr val="accent3"/>
                </a:solidFill>
                <a:latin typeface="Verdana"/>
                <a:ea typeface="Verdana"/>
              </a:rPr>
              <a:t>Hagastaden</a:t>
            </a:r>
            <a:r>
              <a:rPr lang="en-GB" sz="1000" i="1" dirty="0">
                <a:solidFill>
                  <a:schemeClr val="accent3"/>
                </a:solidFill>
                <a:latin typeface="Verdana"/>
                <a:ea typeface="Verdana"/>
              </a:rPr>
              <a:t>, 2022</a:t>
            </a:r>
            <a:r>
              <a:rPr lang="en-GB" sz="1000" b="0" i="1" dirty="0">
                <a:solidFill>
                  <a:schemeClr val="accent3"/>
                </a:solidFill>
                <a:latin typeface="Verdana"/>
                <a:ea typeface="Verdana"/>
              </a:rPr>
              <a:t>.</a:t>
            </a:r>
            <a:endParaRPr lang="en-SE" sz="1000" i="1" dirty="0">
              <a:solidFill>
                <a:schemeClr val="accent3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3230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Box 1032">
            <a:extLst>
              <a:ext uri="{FF2B5EF4-FFF2-40B4-BE49-F238E27FC236}">
                <a16:creationId xmlns:a16="http://schemas.microsoft.com/office/drawing/2014/main" id="{05D74610-22E6-B08B-3B4E-79A582DAFAA0}"/>
              </a:ext>
            </a:extLst>
          </p:cNvPr>
          <p:cNvSpPr txBox="1"/>
          <p:nvPr/>
        </p:nvSpPr>
        <p:spPr>
          <a:xfrm>
            <a:off x="9440476" y="4090536"/>
            <a:ext cx="22140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err="1">
                <a:effectLst/>
              </a:rPr>
              <a:t>Bioseeker</a:t>
            </a:r>
            <a:r>
              <a:rPr lang="en-GB" sz="600">
                <a:effectLst/>
              </a:rPr>
              <a:t> Group AB</a:t>
            </a:r>
            <a:br>
              <a:rPr lang="en-GB" sz="600">
                <a:effectLst/>
              </a:rPr>
            </a:br>
            <a:r>
              <a:rPr lang="en-GB" sz="600" err="1">
                <a:effectLst/>
              </a:rPr>
              <a:t>Cfe</a:t>
            </a:r>
            <a:r>
              <a:rPr lang="en-GB" sz="600">
                <a:effectLst/>
              </a:rPr>
              <a:t> Innovation And Consulting AB</a:t>
            </a:r>
          </a:p>
          <a:p>
            <a:r>
              <a:rPr lang="en-GB" sz="600" err="1"/>
              <a:t>Clinproducts</a:t>
            </a:r>
            <a:r>
              <a:rPr lang="en-GB" sz="600"/>
              <a:t> for health AB</a:t>
            </a:r>
            <a:endParaRPr lang="en-GB" sz="600">
              <a:effectLst/>
            </a:endParaRPr>
          </a:p>
          <a:p>
            <a:r>
              <a:rPr lang="en-GB" sz="600" err="1">
                <a:effectLst/>
              </a:rPr>
              <a:t>Cmm</a:t>
            </a:r>
            <a:r>
              <a:rPr lang="en-GB" sz="600">
                <a:effectLst/>
              </a:rPr>
              <a:t> Innovation AB</a:t>
            </a:r>
          </a:p>
          <a:p>
            <a:r>
              <a:rPr lang="en-GB" sz="600" err="1">
                <a:effectLst/>
              </a:rPr>
              <a:t>Curara</a:t>
            </a:r>
            <a:r>
              <a:rPr lang="en-GB" sz="600">
                <a:effectLst/>
              </a:rPr>
              <a:t> AB</a:t>
            </a:r>
          </a:p>
          <a:p>
            <a:r>
              <a:rPr lang="en-GB" sz="600" err="1"/>
              <a:t>Etvax</a:t>
            </a:r>
            <a:r>
              <a:rPr lang="en-GB" sz="600"/>
              <a:t> AB</a:t>
            </a:r>
            <a:endParaRPr lang="en-GB" sz="600">
              <a:effectLst/>
            </a:endParaRPr>
          </a:p>
          <a:p>
            <a:r>
              <a:rPr lang="en-GB" sz="600" err="1">
                <a:effectLst/>
              </a:rPr>
              <a:t>Farmett</a:t>
            </a:r>
            <a:r>
              <a:rPr lang="en-GB" sz="600">
                <a:effectLst/>
              </a:rPr>
              <a:t> </a:t>
            </a:r>
            <a:r>
              <a:rPr lang="en-GB" sz="600" err="1">
                <a:effectLst/>
              </a:rPr>
              <a:t>Läkemedel</a:t>
            </a:r>
            <a:r>
              <a:rPr lang="en-GB" sz="600">
                <a:effectLst/>
              </a:rPr>
              <a:t> </a:t>
            </a:r>
            <a:r>
              <a:rPr lang="en-GB" sz="600" err="1">
                <a:effectLst/>
              </a:rPr>
              <a:t>Aktiebolag</a:t>
            </a:r>
            <a:endParaRPr lang="en-GB" sz="600">
              <a:effectLst/>
            </a:endParaRPr>
          </a:p>
          <a:p>
            <a:r>
              <a:rPr lang="en-GB" sz="600" err="1">
                <a:effectLst/>
              </a:rPr>
              <a:t>Gyllenevingar</a:t>
            </a:r>
            <a:r>
              <a:rPr lang="en-GB" sz="600">
                <a:effectLst/>
              </a:rPr>
              <a:t> AB</a:t>
            </a:r>
          </a:p>
          <a:p>
            <a:r>
              <a:rPr lang="en-GB" sz="600">
                <a:effectLst/>
              </a:rPr>
              <a:t>Health Amplify AB</a:t>
            </a:r>
          </a:p>
          <a:p>
            <a:r>
              <a:rPr lang="en-GB" sz="600" err="1">
                <a:effectLst/>
              </a:rPr>
              <a:t>Lauma</a:t>
            </a:r>
            <a:r>
              <a:rPr lang="en-GB" sz="600">
                <a:effectLst/>
              </a:rPr>
              <a:t> Labs AB</a:t>
            </a:r>
            <a:br>
              <a:rPr lang="en-GB" sz="600">
                <a:effectLst/>
              </a:rPr>
            </a:br>
            <a:r>
              <a:rPr lang="en-GB" sz="600">
                <a:effectLst/>
              </a:rPr>
              <a:t>Mental Health In Mind International AB</a:t>
            </a:r>
            <a:br>
              <a:rPr lang="en-GB" sz="600">
                <a:effectLst/>
              </a:rPr>
            </a:br>
            <a:r>
              <a:rPr lang="en-GB" sz="600">
                <a:effectLst/>
              </a:rPr>
              <a:t>Biotarget Engagement Interest Group AB</a:t>
            </a:r>
          </a:p>
          <a:p>
            <a:r>
              <a:rPr lang="en-GB" sz="600"/>
              <a:t>Precision Medicine Health Performance Longevity AB</a:t>
            </a:r>
            <a:endParaRPr lang="en-GB" sz="600">
              <a:effectLst/>
            </a:endParaRPr>
          </a:p>
          <a:p>
            <a:endParaRPr lang="en-GB" sz="600">
              <a:effectLst/>
            </a:endParaRPr>
          </a:p>
          <a:p>
            <a:br>
              <a:rPr lang="en-GB" sz="600">
                <a:effectLst/>
              </a:rPr>
            </a:br>
            <a:endParaRPr lang="en-SE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21DE2C4-D8D1-20D4-4B38-0BB148FD5EE3}"/>
              </a:ext>
            </a:extLst>
          </p:cNvPr>
          <p:cNvSpPr txBox="1"/>
          <p:nvPr/>
        </p:nvSpPr>
        <p:spPr>
          <a:xfrm>
            <a:off x="-31455" y="966105"/>
            <a:ext cx="25819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b="1">
                <a:solidFill>
                  <a:schemeClr val="accent1"/>
                </a:solidFill>
              </a:rPr>
              <a:t>Forskaren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EF7726A-34BE-0E5A-0AFC-A3CB3BB6A517}"/>
              </a:ext>
            </a:extLst>
          </p:cNvPr>
          <p:cNvSpPr/>
          <p:nvPr/>
        </p:nvSpPr>
        <p:spPr>
          <a:xfrm>
            <a:off x="5820192" y="237262"/>
            <a:ext cx="674528" cy="523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7F358F0-5A2C-EF69-78B0-7F1DDA62A646}"/>
              </a:ext>
            </a:extLst>
          </p:cNvPr>
          <p:cNvSpPr/>
          <p:nvPr/>
        </p:nvSpPr>
        <p:spPr>
          <a:xfrm>
            <a:off x="4892493" y="370040"/>
            <a:ext cx="648000" cy="2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13930F0-E7BB-A7A4-C63D-C87356594783}"/>
              </a:ext>
            </a:extLst>
          </p:cNvPr>
          <p:cNvSpPr/>
          <p:nvPr/>
        </p:nvSpPr>
        <p:spPr>
          <a:xfrm>
            <a:off x="69162" y="4978267"/>
            <a:ext cx="689464" cy="320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B8F67DD-3CC3-BFDD-E414-945C1BD85AF6}"/>
              </a:ext>
            </a:extLst>
          </p:cNvPr>
          <p:cNvSpPr/>
          <p:nvPr/>
        </p:nvSpPr>
        <p:spPr>
          <a:xfrm>
            <a:off x="568119" y="2623040"/>
            <a:ext cx="648000" cy="2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1FC5623-0558-D0A7-DF8E-2BDD9958BE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818" y="5020203"/>
            <a:ext cx="287158" cy="278548"/>
          </a:xfrm>
          <a:prstGeom prst="rect">
            <a:avLst/>
          </a:prstGeom>
        </p:spPr>
      </p:pic>
      <p:pic>
        <p:nvPicPr>
          <p:cNvPr id="6" name="Picture 5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3F37298D-A676-8503-74F6-C6B4DD3AAF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629" y="1242789"/>
            <a:ext cx="540000" cy="122597"/>
          </a:xfrm>
          <a:prstGeom prst="rect">
            <a:avLst/>
          </a:prstGeom>
        </p:spPr>
      </p:pic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FF36FF76-11B9-D965-C053-49B00A9262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707" y="2843425"/>
            <a:ext cx="576000" cy="340615"/>
          </a:xfrm>
          <a:prstGeom prst="rect">
            <a:avLst/>
          </a:prstGeom>
        </p:spPr>
      </p:pic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9804F5CC-4BE9-BFD6-2F37-B018B86856D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469" y="6275542"/>
            <a:ext cx="396000" cy="201416"/>
          </a:xfrm>
          <a:prstGeom prst="rect">
            <a:avLst/>
          </a:prstGeom>
        </p:spPr>
      </p:pic>
      <p:pic>
        <p:nvPicPr>
          <p:cNvPr id="57" name="Picture 5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6DC0673-BB67-F323-4417-02AC06E4E62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665" y="1829145"/>
            <a:ext cx="540000" cy="177630"/>
          </a:xfrm>
          <a:prstGeom prst="rect">
            <a:avLst/>
          </a:prstGeom>
        </p:spPr>
      </p:pic>
      <p:pic>
        <p:nvPicPr>
          <p:cNvPr id="58" name="Picture 57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4AB8FA29-934D-73F7-84F4-ABCEB730BCE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3976" y="6052726"/>
            <a:ext cx="576000" cy="63242"/>
          </a:xfrm>
          <a:prstGeom prst="rect">
            <a:avLst/>
          </a:prstGeom>
        </p:spPr>
      </p:pic>
      <p:pic>
        <p:nvPicPr>
          <p:cNvPr id="59" name="Picture 58" descr="A black and white logo&#10;&#10;Description automatically generated">
            <a:extLst>
              <a:ext uri="{FF2B5EF4-FFF2-40B4-BE49-F238E27FC236}">
                <a16:creationId xmlns:a16="http://schemas.microsoft.com/office/drawing/2014/main" id="{73952256-4EC1-3BD3-B697-F8679BDB169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7534" y="6004245"/>
            <a:ext cx="576000" cy="155283"/>
          </a:xfrm>
          <a:prstGeom prst="rect">
            <a:avLst/>
          </a:prstGeom>
        </p:spPr>
      </p:pic>
      <p:pic>
        <p:nvPicPr>
          <p:cNvPr id="60" name="Picture 5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5D6FDA3-8C6E-2DC0-6F87-F8BA676C10D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9" y="3857915"/>
            <a:ext cx="506038" cy="491903"/>
          </a:xfrm>
          <a:prstGeom prst="rect">
            <a:avLst/>
          </a:prstGeom>
        </p:spPr>
      </p:pic>
      <p:pic>
        <p:nvPicPr>
          <p:cNvPr id="61" name="Picture 60" descr="A red and black logo&#10;&#10;Description automatically generated">
            <a:extLst>
              <a:ext uri="{FF2B5EF4-FFF2-40B4-BE49-F238E27FC236}">
                <a16:creationId xmlns:a16="http://schemas.microsoft.com/office/drawing/2014/main" id="{77F18216-01C3-C68B-EC96-F23DC9E9C6D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71" y="4043637"/>
            <a:ext cx="540000" cy="111076"/>
          </a:xfrm>
          <a:prstGeom prst="rect">
            <a:avLst/>
          </a:prstGeom>
        </p:spPr>
      </p:pic>
      <p:pic>
        <p:nvPicPr>
          <p:cNvPr id="62" name="Picture 61" descr="A black and blue rectangle with white text&#10;&#10;Description automatically generated">
            <a:extLst>
              <a:ext uri="{FF2B5EF4-FFF2-40B4-BE49-F238E27FC236}">
                <a16:creationId xmlns:a16="http://schemas.microsoft.com/office/drawing/2014/main" id="{151E3C44-AF7C-C7A9-295B-AA572BCF824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725"/>
          <a:stretch/>
        </p:blipFill>
        <p:spPr>
          <a:xfrm>
            <a:off x="8177097" y="5191444"/>
            <a:ext cx="576000" cy="355915"/>
          </a:xfrm>
          <a:prstGeom prst="rect">
            <a:avLst/>
          </a:prstGeom>
        </p:spPr>
      </p:pic>
      <p:pic>
        <p:nvPicPr>
          <p:cNvPr id="63" name="Picture 6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543D608-C5BF-85C4-1818-D677C02DD25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774" y="5746844"/>
            <a:ext cx="612000" cy="118622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51A1C42B-5C02-CFC5-E432-4779AA7BE1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22696" y="6386345"/>
            <a:ext cx="576000" cy="153951"/>
          </a:xfrm>
          <a:prstGeom prst="rect">
            <a:avLst/>
          </a:prstGeom>
        </p:spPr>
      </p:pic>
      <p:pic>
        <p:nvPicPr>
          <p:cNvPr id="65" name="Picture 64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0C3134F5-C6BB-C93D-C2A6-14587B2F3B22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743" y="6334726"/>
            <a:ext cx="519632" cy="214405"/>
          </a:xfrm>
          <a:prstGeom prst="rect">
            <a:avLst/>
          </a:prstGeom>
        </p:spPr>
      </p:pic>
      <p:pic>
        <p:nvPicPr>
          <p:cNvPr id="66" name="Picture 65" descr="A blue text with dots on a black background&#10;&#10;Description automatically generated">
            <a:extLst>
              <a:ext uri="{FF2B5EF4-FFF2-40B4-BE49-F238E27FC236}">
                <a16:creationId xmlns:a16="http://schemas.microsoft.com/office/drawing/2014/main" id="{744000A4-28FF-7DCC-3726-93B485486312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101" y="6307803"/>
            <a:ext cx="669440" cy="287637"/>
          </a:xfrm>
          <a:prstGeom prst="rect">
            <a:avLst/>
          </a:prstGeom>
        </p:spPr>
      </p:pic>
      <p:pic>
        <p:nvPicPr>
          <p:cNvPr id="67" name="Picture 66" descr="A close-up of a logo&#10;&#10;Description automatically generated">
            <a:extLst>
              <a:ext uri="{FF2B5EF4-FFF2-40B4-BE49-F238E27FC236}">
                <a16:creationId xmlns:a16="http://schemas.microsoft.com/office/drawing/2014/main" id="{34597F58-9068-C9E9-42B6-F0007A540C22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09" y="6652324"/>
            <a:ext cx="612000" cy="195272"/>
          </a:xfrm>
          <a:prstGeom prst="rect">
            <a:avLst/>
          </a:prstGeom>
        </p:spPr>
      </p:pic>
      <p:pic>
        <p:nvPicPr>
          <p:cNvPr id="73" name="Picture 72" descr="A blue and black logo&#10;&#10;Description automatically generated">
            <a:extLst>
              <a:ext uri="{FF2B5EF4-FFF2-40B4-BE49-F238E27FC236}">
                <a16:creationId xmlns:a16="http://schemas.microsoft.com/office/drawing/2014/main" id="{B7F5AAC5-6FA1-6A0D-76FA-7C0C024CD3ED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751" y="5711964"/>
            <a:ext cx="540000" cy="107578"/>
          </a:xfrm>
          <a:prstGeom prst="rect">
            <a:avLst/>
          </a:prstGeom>
        </p:spPr>
      </p:pic>
      <p:pic>
        <p:nvPicPr>
          <p:cNvPr id="75" name="Picture 74" descr="A green and white logo&#10;&#10;Description automatically generated">
            <a:extLst>
              <a:ext uri="{FF2B5EF4-FFF2-40B4-BE49-F238E27FC236}">
                <a16:creationId xmlns:a16="http://schemas.microsoft.com/office/drawing/2014/main" id="{5BEFF87F-F024-5B4E-07AE-037766344F20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8423" y="5358433"/>
            <a:ext cx="540000" cy="184498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4F121FCD-1BE2-A73A-CF63-2C9CA1931EF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580140" y="6680145"/>
            <a:ext cx="504000" cy="139632"/>
          </a:xfrm>
          <a:prstGeom prst="rect">
            <a:avLst/>
          </a:prstGeom>
        </p:spPr>
      </p:pic>
      <p:pic>
        <p:nvPicPr>
          <p:cNvPr id="86" name="Picture 85" descr="A close-up of a logo&#10;&#10;Description automatically generated">
            <a:extLst>
              <a:ext uri="{FF2B5EF4-FFF2-40B4-BE49-F238E27FC236}">
                <a16:creationId xmlns:a16="http://schemas.microsoft.com/office/drawing/2014/main" id="{CDA24311-B837-2210-99AA-641F318EE7E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63"/>
          <a:stretch/>
        </p:blipFill>
        <p:spPr>
          <a:xfrm>
            <a:off x="1799534" y="3664981"/>
            <a:ext cx="432000" cy="275246"/>
          </a:xfrm>
          <a:prstGeom prst="rect">
            <a:avLst/>
          </a:prstGeom>
        </p:spPr>
      </p:pic>
      <p:pic>
        <p:nvPicPr>
          <p:cNvPr id="15" name="Picture 14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CF91DA7B-BFD7-A402-723E-99E86C2E33C2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62" y="4295538"/>
            <a:ext cx="663881" cy="216000"/>
          </a:xfrm>
          <a:prstGeom prst="rect">
            <a:avLst/>
          </a:prstGeom>
        </p:spPr>
      </p:pic>
      <p:pic>
        <p:nvPicPr>
          <p:cNvPr id="17" name="Picture 16" descr="A blue diamond with black text&#10;&#10;Description automatically generated">
            <a:extLst>
              <a:ext uri="{FF2B5EF4-FFF2-40B4-BE49-F238E27FC236}">
                <a16:creationId xmlns:a16="http://schemas.microsoft.com/office/drawing/2014/main" id="{3448A9AA-669F-7215-BDF5-73A69F5CDDB5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849" y="5038661"/>
            <a:ext cx="576000" cy="179700"/>
          </a:xfrm>
          <a:prstGeom prst="rect">
            <a:avLst/>
          </a:prstGeom>
        </p:spPr>
      </p:pic>
      <p:pic>
        <p:nvPicPr>
          <p:cNvPr id="18" name="Picture 17" descr="A black and orange logo&#10;&#10;Description automatically generated">
            <a:extLst>
              <a:ext uri="{FF2B5EF4-FFF2-40B4-BE49-F238E27FC236}">
                <a16:creationId xmlns:a16="http://schemas.microsoft.com/office/drawing/2014/main" id="{2CFE98E0-3A06-414C-481C-DFDD13FB58DF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282" y="5726854"/>
            <a:ext cx="426349" cy="158602"/>
          </a:xfrm>
          <a:prstGeom prst="rect">
            <a:avLst/>
          </a:prstGeom>
        </p:spPr>
      </p:pic>
      <p:pic>
        <p:nvPicPr>
          <p:cNvPr id="19" name="Picture 18" descr="A black text on an orange background&#10;&#10;Description automatically generated">
            <a:extLst>
              <a:ext uri="{FF2B5EF4-FFF2-40B4-BE49-F238E27FC236}">
                <a16:creationId xmlns:a16="http://schemas.microsoft.com/office/drawing/2014/main" id="{3B5607EC-94F1-E0FF-193E-2BFE34EC6609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307" y="5419758"/>
            <a:ext cx="426350" cy="179167"/>
          </a:xfrm>
          <a:prstGeom prst="rect">
            <a:avLst/>
          </a:prstGeom>
        </p:spPr>
      </p:pic>
      <p:pic>
        <p:nvPicPr>
          <p:cNvPr id="21" name="Picture 20" descr="A close-up of a logo&#10;&#10;Description automatically generated">
            <a:extLst>
              <a:ext uri="{FF2B5EF4-FFF2-40B4-BE49-F238E27FC236}">
                <a16:creationId xmlns:a16="http://schemas.microsoft.com/office/drawing/2014/main" id="{BC78315C-E1BE-D1B5-9BB9-4C680DF0A8BE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49" y="5649347"/>
            <a:ext cx="640374" cy="297474"/>
          </a:xfrm>
          <a:prstGeom prst="rect">
            <a:avLst/>
          </a:prstGeom>
        </p:spPr>
      </p:pic>
      <p:pic>
        <p:nvPicPr>
          <p:cNvPr id="22" name="Picture 21" descr="Blue and black text with blue circles&#10;&#10;Description automatically generated">
            <a:extLst>
              <a:ext uri="{FF2B5EF4-FFF2-40B4-BE49-F238E27FC236}">
                <a16:creationId xmlns:a16="http://schemas.microsoft.com/office/drawing/2014/main" id="{676B1645-3809-5164-469A-320FDF80CEEB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729" y="6015425"/>
            <a:ext cx="504000" cy="119889"/>
          </a:xfrm>
          <a:prstGeom prst="rect">
            <a:avLst/>
          </a:prstGeom>
        </p:spPr>
      </p:pic>
      <p:pic>
        <p:nvPicPr>
          <p:cNvPr id="23" name="Picture 22" descr="A black and grey logo&#10;&#10;Description automatically generated">
            <a:extLst>
              <a:ext uri="{FF2B5EF4-FFF2-40B4-BE49-F238E27FC236}">
                <a16:creationId xmlns:a16="http://schemas.microsoft.com/office/drawing/2014/main" id="{24D5D0CC-A554-67CF-6521-3FCB629A1EFA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336" y="6006523"/>
            <a:ext cx="576000" cy="153420"/>
          </a:xfrm>
          <a:prstGeom prst="rect">
            <a:avLst/>
          </a:prstGeom>
        </p:spPr>
      </p:pic>
      <p:pic>
        <p:nvPicPr>
          <p:cNvPr id="24" name="Picture 23" descr="A close-up of a logo&#10;&#10;Description automatically generated">
            <a:extLst>
              <a:ext uri="{FF2B5EF4-FFF2-40B4-BE49-F238E27FC236}">
                <a16:creationId xmlns:a16="http://schemas.microsoft.com/office/drawing/2014/main" id="{E4EEE925-681D-0BC4-EBB2-A316238666E8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43" y="4673403"/>
            <a:ext cx="576000" cy="182064"/>
          </a:xfrm>
          <a:prstGeom prst="rect">
            <a:avLst/>
          </a:prstGeom>
        </p:spPr>
      </p:pic>
      <p:pic>
        <p:nvPicPr>
          <p:cNvPr id="77" name="Picture 76" descr="A blue sign with white text&#10;&#10;Description automatically generated">
            <a:extLst>
              <a:ext uri="{FF2B5EF4-FFF2-40B4-BE49-F238E27FC236}">
                <a16:creationId xmlns:a16="http://schemas.microsoft.com/office/drawing/2014/main" id="{392B3C5C-B169-F964-4D37-2DC3869E2C2B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334" y="6015425"/>
            <a:ext cx="540000" cy="144281"/>
          </a:xfrm>
          <a:prstGeom prst="rect">
            <a:avLst/>
          </a:prstGeom>
        </p:spPr>
      </p:pic>
      <p:pic>
        <p:nvPicPr>
          <p:cNvPr id="79" name="Picture 78" descr="A black and grey logo&#10;&#10;Description automatically generated">
            <a:extLst>
              <a:ext uri="{FF2B5EF4-FFF2-40B4-BE49-F238E27FC236}">
                <a16:creationId xmlns:a16="http://schemas.microsoft.com/office/drawing/2014/main" id="{A0461621-9352-EE92-E388-8560C5EF3D99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415" y="4035521"/>
            <a:ext cx="532156" cy="112970"/>
          </a:xfrm>
          <a:prstGeom prst="rect">
            <a:avLst/>
          </a:prstGeom>
        </p:spPr>
      </p:pic>
      <p:pic>
        <p:nvPicPr>
          <p:cNvPr id="80" name="Picture 79" descr="A blue and purple logo&#10;&#10;Description automatically generated">
            <a:extLst>
              <a:ext uri="{FF2B5EF4-FFF2-40B4-BE49-F238E27FC236}">
                <a16:creationId xmlns:a16="http://schemas.microsoft.com/office/drawing/2014/main" id="{85F28977-6D03-0562-A34B-3F525CA26CF2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690" y="4638135"/>
            <a:ext cx="540000" cy="270001"/>
          </a:xfrm>
          <a:prstGeom prst="rect">
            <a:avLst/>
          </a:prstGeom>
        </p:spPr>
      </p:pic>
      <p:pic>
        <p:nvPicPr>
          <p:cNvPr id="81" name="Picture 80" descr="A logo with white letters and blue circles&#10;&#10;Description automatically generated">
            <a:extLst>
              <a:ext uri="{FF2B5EF4-FFF2-40B4-BE49-F238E27FC236}">
                <a16:creationId xmlns:a16="http://schemas.microsoft.com/office/drawing/2014/main" id="{A21CEDFD-EB8E-614A-5A62-F513027D0E62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283" y="5416800"/>
            <a:ext cx="540000" cy="188728"/>
          </a:xfrm>
          <a:prstGeom prst="rect">
            <a:avLst/>
          </a:prstGeom>
        </p:spPr>
      </p:pic>
      <p:pic>
        <p:nvPicPr>
          <p:cNvPr id="82" name="Picture 8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A3863132-92DE-AC71-0058-19EE1ABC9E4D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892" y="5716435"/>
            <a:ext cx="540000" cy="155967"/>
          </a:xfrm>
          <a:prstGeom prst="rect">
            <a:avLst/>
          </a:prstGeom>
        </p:spPr>
      </p:pic>
      <p:pic>
        <p:nvPicPr>
          <p:cNvPr id="83" name="Picture 82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B1378417-B4C4-63D8-E4AB-5B52AB940753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092" y="5745509"/>
            <a:ext cx="576000" cy="139947"/>
          </a:xfrm>
          <a:prstGeom prst="rect">
            <a:avLst/>
          </a:prstGeom>
        </p:spPr>
      </p:pic>
      <p:pic>
        <p:nvPicPr>
          <p:cNvPr id="84" name="Picture 83" descr="A logo for a company&#10;&#10;Description automatically generated">
            <a:extLst>
              <a:ext uri="{FF2B5EF4-FFF2-40B4-BE49-F238E27FC236}">
                <a16:creationId xmlns:a16="http://schemas.microsoft.com/office/drawing/2014/main" id="{C6FD133E-3A4C-0DB8-2AB2-5DC1A1085381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9" r="-1949"/>
          <a:stretch/>
        </p:blipFill>
        <p:spPr>
          <a:xfrm>
            <a:off x="6700489" y="5646655"/>
            <a:ext cx="576000" cy="257055"/>
          </a:xfrm>
          <a:prstGeom prst="rect">
            <a:avLst/>
          </a:prstGeom>
        </p:spPr>
      </p:pic>
      <p:pic>
        <p:nvPicPr>
          <p:cNvPr id="85" name="Picture 84" descr="A blue and grey text on a black background&#10;&#10;Description automatically generated">
            <a:extLst>
              <a:ext uri="{FF2B5EF4-FFF2-40B4-BE49-F238E27FC236}">
                <a16:creationId xmlns:a16="http://schemas.microsoft.com/office/drawing/2014/main" id="{5557FC98-6AC0-5748-9AAF-6CA293CC215D}"/>
              </a:ext>
            </a:extLst>
          </p:cNvPr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19" y="6645773"/>
            <a:ext cx="576000" cy="176457"/>
          </a:xfrm>
          <a:prstGeom prst="rect">
            <a:avLst/>
          </a:prstGeom>
        </p:spPr>
      </p:pic>
      <p:pic>
        <p:nvPicPr>
          <p:cNvPr id="96" name="Picture 95" descr="A purple and pink letters on a black background&#10;&#10;Description automatically generated">
            <a:extLst>
              <a:ext uri="{FF2B5EF4-FFF2-40B4-BE49-F238E27FC236}">
                <a16:creationId xmlns:a16="http://schemas.microsoft.com/office/drawing/2014/main" id="{5A8F7980-F0A3-476F-5B77-5CD571D4564F}"/>
              </a:ext>
            </a:extLst>
          </p:cNvPr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6920" y="5615030"/>
            <a:ext cx="451915" cy="27654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C0E32A9B-94DB-FE2E-C1C7-9A0417FCF45F}"/>
              </a:ext>
            </a:extLst>
          </p:cNvPr>
          <p:cNvPicPr>
            <a:picLocks noChangeAspect="1"/>
          </p:cNvPicPr>
          <p:nvPr/>
        </p:nvPicPr>
        <p:blipFill rotWithShape="1"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8" r="-431"/>
          <a:stretch/>
        </p:blipFill>
        <p:spPr>
          <a:xfrm>
            <a:off x="973198" y="5397525"/>
            <a:ext cx="452869" cy="220110"/>
          </a:xfrm>
          <a:prstGeom prst="rect">
            <a:avLst/>
          </a:prstGeom>
        </p:spPr>
      </p:pic>
      <p:pic>
        <p:nvPicPr>
          <p:cNvPr id="98" name="Graphic 97">
            <a:extLst>
              <a:ext uri="{FF2B5EF4-FFF2-40B4-BE49-F238E27FC236}">
                <a16:creationId xmlns:a16="http://schemas.microsoft.com/office/drawing/2014/main" id="{ECE31AFE-2E47-D671-9255-A7DA84FE927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83527" y="6028922"/>
            <a:ext cx="576000" cy="163051"/>
          </a:xfrm>
          <a:prstGeom prst="rect">
            <a:avLst/>
          </a:prstGeom>
        </p:spPr>
      </p:pic>
      <p:pic>
        <p:nvPicPr>
          <p:cNvPr id="99" name="Picture 98" descr="A blue and grey logo&#10;&#10;Description automatically generated">
            <a:extLst>
              <a:ext uri="{FF2B5EF4-FFF2-40B4-BE49-F238E27FC236}">
                <a16:creationId xmlns:a16="http://schemas.microsoft.com/office/drawing/2014/main" id="{613C099D-105F-CFAA-18A6-F23281E68FBB}"/>
              </a:ext>
            </a:extLst>
          </p:cNvPr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725" y="6635670"/>
            <a:ext cx="576000" cy="228581"/>
          </a:xfrm>
          <a:prstGeom prst="rect">
            <a:avLst/>
          </a:prstGeom>
        </p:spPr>
      </p:pic>
      <p:pic>
        <p:nvPicPr>
          <p:cNvPr id="103" name="Picture 102" descr="A black and white logo&#10;&#10;Description automatically generated">
            <a:extLst>
              <a:ext uri="{FF2B5EF4-FFF2-40B4-BE49-F238E27FC236}">
                <a16:creationId xmlns:a16="http://schemas.microsoft.com/office/drawing/2014/main" id="{20FE1CAF-CE08-18B2-9897-5EDCB279219A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32" y="6066688"/>
            <a:ext cx="576000" cy="73001"/>
          </a:xfrm>
          <a:prstGeom prst="rect">
            <a:avLst/>
          </a:prstGeom>
        </p:spPr>
      </p:pic>
      <p:pic>
        <p:nvPicPr>
          <p:cNvPr id="104" name="Bildobjekt 38">
            <a:extLst>
              <a:ext uri="{FF2B5EF4-FFF2-40B4-BE49-F238E27FC236}">
                <a16:creationId xmlns:a16="http://schemas.microsoft.com/office/drawing/2014/main" id="{F42664BE-B2D9-7257-826F-0CDCFC61924D}"/>
              </a:ext>
            </a:extLst>
          </p:cNvPr>
          <p:cNvPicPr>
            <a:picLocks noChangeAspect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763" y="5969347"/>
            <a:ext cx="540000" cy="213621"/>
          </a:xfrm>
          <a:prstGeom prst="rect">
            <a:avLst/>
          </a:prstGeom>
        </p:spPr>
      </p:pic>
      <p:pic>
        <p:nvPicPr>
          <p:cNvPr id="105" name="Picture 10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C31F5A4-E60D-846E-4471-3450BE0F17B1}"/>
              </a:ext>
            </a:extLst>
          </p:cNvPr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5" y="3687428"/>
            <a:ext cx="597385" cy="238292"/>
          </a:xfrm>
          <a:prstGeom prst="rect">
            <a:avLst/>
          </a:prstGeom>
        </p:spPr>
      </p:pic>
      <p:pic>
        <p:nvPicPr>
          <p:cNvPr id="106" name="Picture 105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47CEC3B9-9413-4F5F-DD5E-779EB7E4AA0A}"/>
              </a:ext>
            </a:extLst>
          </p:cNvPr>
          <p:cNvPicPr>
            <a:picLocks noChangeAspect="1"/>
          </p:cNvPicPr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90" y="5743043"/>
            <a:ext cx="766330" cy="126998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6579C971-7889-14BB-C2F3-B27CC024CC58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6731171" y="5345150"/>
            <a:ext cx="540000" cy="222528"/>
          </a:xfrm>
          <a:prstGeom prst="rect">
            <a:avLst/>
          </a:prstGeom>
        </p:spPr>
      </p:pic>
      <p:pic>
        <p:nvPicPr>
          <p:cNvPr id="107" name="Picture 106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8D03DD43-F500-0C6B-AC56-11D31B02B286}"/>
              </a:ext>
            </a:extLst>
          </p:cNvPr>
          <p:cNvPicPr>
            <a:picLocks noChangeAspect="1"/>
          </p:cNvPicPr>
          <p:nvPr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1338" y="5732976"/>
            <a:ext cx="576000" cy="89673"/>
          </a:xfrm>
          <a:prstGeom prst="rect">
            <a:avLst/>
          </a:prstGeom>
        </p:spPr>
      </p:pic>
      <p:pic>
        <p:nvPicPr>
          <p:cNvPr id="109" name="Picture 108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0A44849B-85B8-F629-FFDD-3B8EF0171CDB}"/>
              </a:ext>
            </a:extLst>
          </p:cNvPr>
          <p:cNvPicPr>
            <a:picLocks noChangeAspect="1"/>
          </p:cNvPicPr>
          <p:nvPr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9" y="2960658"/>
            <a:ext cx="576000" cy="96227"/>
          </a:xfrm>
          <a:prstGeom prst="rect">
            <a:avLst/>
          </a:prstGeom>
        </p:spPr>
      </p:pic>
      <p:pic>
        <p:nvPicPr>
          <p:cNvPr id="111" name="Picture 110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F6891AB4-6E9A-CBA9-E221-7E1E3247A1AC}"/>
              </a:ext>
            </a:extLst>
          </p:cNvPr>
          <p:cNvPicPr>
            <a:picLocks noChangeAspect="1"/>
          </p:cNvPicPr>
          <p:nvPr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913" y="2743771"/>
            <a:ext cx="594000" cy="571447"/>
          </a:xfrm>
          <a:prstGeom prst="rect">
            <a:avLst/>
          </a:prstGeom>
        </p:spPr>
      </p:pic>
      <p:pic>
        <p:nvPicPr>
          <p:cNvPr id="112" name="Picture 111" descr="A black background with grey letters&#10;&#10;Description automatically generated">
            <a:extLst>
              <a:ext uri="{FF2B5EF4-FFF2-40B4-BE49-F238E27FC236}">
                <a16:creationId xmlns:a16="http://schemas.microsoft.com/office/drawing/2014/main" id="{868C10F2-0F79-5FE8-FE94-50B7EB78FC61}"/>
              </a:ext>
            </a:extLst>
          </p:cNvPr>
          <p:cNvPicPr>
            <a:picLocks noChangeAspect="1"/>
          </p:cNvPicPr>
          <p:nvPr/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6" y="3188835"/>
            <a:ext cx="576000" cy="180232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0463895B-25C8-781C-7A2C-0018D7E4011E}"/>
              </a:ext>
            </a:extLst>
          </p:cNvPr>
          <p:cNvPicPr>
            <a:picLocks noChangeAspect="1"/>
          </p:cNvPicPr>
          <p:nvPr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09" y="1188106"/>
            <a:ext cx="343088" cy="218712"/>
          </a:xfrm>
          <a:prstGeom prst="rect">
            <a:avLst/>
          </a:prstGeom>
        </p:spPr>
      </p:pic>
      <p:pic>
        <p:nvPicPr>
          <p:cNvPr id="122" name="Picture 121" descr="A logo with blue squares&#10;&#10;Description automatically generated">
            <a:extLst>
              <a:ext uri="{FF2B5EF4-FFF2-40B4-BE49-F238E27FC236}">
                <a16:creationId xmlns:a16="http://schemas.microsoft.com/office/drawing/2014/main" id="{C9DBD44A-DB0A-E1C5-73A6-E9F2A3B57971}"/>
              </a:ext>
            </a:extLst>
          </p:cNvPr>
          <p:cNvPicPr>
            <a:picLocks noChangeAspect="1"/>
          </p:cNvPicPr>
          <p:nvPr/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17" y="4990027"/>
            <a:ext cx="621587" cy="323851"/>
          </a:xfrm>
          <a:prstGeom prst="rect">
            <a:avLst/>
          </a:prstGeom>
        </p:spPr>
      </p:pic>
      <p:pic>
        <p:nvPicPr>
          <p:cNvPr id="123" name="Graphic 122">
            <a:extLst>
              <a:ext uri="{FF2B5EF4-FFF2-40B4-BE49-F238E27FC236}">
                <a16:creationId xmlns:a16="http://schemas.microsoft.com/office/drawing/2014/main" id="{D9A28717-E69D-D734-3231-BED86209888A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705150" y="6375359"/>
            <a:ext cx="576000" cy="215258"/>
          </a:xfrm>
          <a:prstGeom prst="rect">
            <a:avLst/>
          </a:prstGeom>
        </p:spPr>
      </p:pic>
      <p:pic>
        <p:nvPicPr>
          <p:cNvPr id="124" name="Picture 123" descr="A blue and black logo&#10;&#10;Description automatically generated">
            <a:extLst>
              <a:ext uri="{FF2B5EF4-FFF2-40B4-BE49-F238E27FC236}">
                <a16:creationId xmlns:a16="http://schemas.microsoft.com/office/drawing/2014/main" id="{86E0D1C4-316A-F26D-2611-D42550466FBB}"/>
              </a:ext>
            </a:extLst>
          </p:cNvPr>
          <p:cNvPicPr>
            <a:picLocks noChangeAspect="1"/>
          </p:cNvPicPr>
          <p:nvPr/>
        </p:nvPicPr>
        <p:blipFill>
          <a:blip r:embed="rId5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26" y="4689998"/>
            <a:ext cx="484342" cy="195436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7355E344-B6EC-FF7C-6CCC-8599A113DE19}"/>
              </a:ext>
            </a:extLst>
          </p:cNvPr>
          <p:cNvPicPr>
            <a:picLocks noChangeAspect="1"/>
          </p:cNvPicPr>
          <p:nvPr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2546" y="5392859"/>
            <a:ext cx="612000" cy="137904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E16FEF5C-4EA7-3875-3C85-DAF6C16D4B8B}"/>
              </a:ext>
            </a:extLst>
          </p:cNvPr>
          <p:cNvPicPr>
            <a:picLocks noChangeAspect="1"/>
          </p:cNvPicPr>
          <p:nvPr/>
        </p:nvPicPr>
        <p:blipFill>
          <a:blip r:embed="rId6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014" y="6404234"/>
            <a:ext cx="576000" cy="94776"/>
          </a:xfrm>
          <a:prstGeom prst="rect">
            <a:avLst/>
          </a:prstGeom>
        </p:spPr>
      </p:pic>
      <p:pic>
        <p:nvPicPr>
          <p:cNvPr id="135" name="Picture 134" descr="A blue sign with white text&#10;&#10;Description automatically generated">
            <a:extLst>
              <a:ext uri="{FF2B5EF4-FFF2-40B4-BE49-F238E27FC236}">
                <a16:creationId xmlns:a16="http://schemas.microsoft.com/office/drawing/2014/main" id="{AA47F7F1-A92D-F135-EEC4-4EADAF186FC3}"/>
              </a:ext>
            </a:extLst>
          </p:cNvPr>
          <p:cNvPicPr>
            <a:picLocks noChangeAspect="1"/>
          </p:cNvPicPr>
          <p:nvPr/>
        </p:nvPicPr>
        <p:blipFill>
          <a:blip r:embed="rId6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2" y="4302828"/>
            <a:ext cx="386479" cy="244471"/>
          </a:xfrm>
          <a:prstGeom prst="rect">
            <a:avLst/>
          </a:prstGeom>
        </p:spPr>
      </p:pic>
      <p:pic>
        <p:nvPicPr>
          <p:cNvPr id="137" name="Picture 136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52A2849A-D79F-5420-FB9E-88E6AA496272}"/>
              </a:ext>
            </a:extLst>
          </p:cNvPr>
          <p:cNvPicPr>
            <a:picLocks noChangeAspect="1"/>
          </p:cNvPicPr>
          <p:nvPr/>
        </p:nvPicPr>
        <p:blipFill>
          <a:blip r:embed="rId6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66" y="1463782"/>
            <a:ext cx="411416" cy="270249"/>
          </a:xfrm>
          <a:prstGeom prst="rect">
            <a:avLst/>
          </a:prstGeom>
        </p:spPr>
      </p:pic>
      <p:pic>
        <p:nvPicPr>
          <p:cNvPr id="138" name="Picture 137" descr="A black and white logo&#10;&#10;Description automatically generated">
            <a:extLst>
              <a:ext uri="{FF2B5EF4-FFF2-40B4-BE49-F238E27FC236}">
                <a16:creationId xmlns:a16="http://schemas.microsoft.com/office/drawing/2014/main" id="{9A472A58-402D-04DB-A5D6-8252B6526A37}"/>
              </a:ext>
            </a:extLst>
          </p:cNvPr>
          <p:cNvPicPr>
            <a:picLocks noChangeAspect="1"/>
          </p:cNvPicPr>
          <p:nvPr/>
        </p:nvPicPr>
        <p:blipFill>
          <a:blip r:embed="rId6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045" y="5431859"/>
            <a:ext cx="576000" cy="158609"/>
          </a:xfrm>
          <a:prstGeom prst="rect">
            <a:avLst/>
          </a:prstGeom>
        </p:spPr>
      </p:pic>
      <p:pic>
        <p:nvPicPr>
          <p:cNvPr id="139" name="Picture 138" descr="A green and black logo&#10;&#10;Description automatically generated">
            <a:extLst>
              <a:ext uri="{FF2B5EF4-FFF2-40B4-BE49-F238E27FC236}">
                <a16:creationId xmlns:a16="http://schemas.microsoft.com/office/drawing/2014/main" id="{47EAB1AE-5224-8682-B87E-CDC99A7B93B2}"/>
              </a:ext>
            </a:extLst>
          </p:cNvPr>
          <p:cNvPicPr>
            <a:picLocks noChangeAspect="1"/>
          </p:cNvPicPr>
          <p:nvPr/>
        </p:nvPicPr>
        <p:blipFill>
          <a:blip r:embed="rId6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863" y="5356773"/>
            <a:ext cx="576000" cy="241737"/>
          </a:xfrm>
          <a:prstGeom prst="rect">
            <a:avLst/>
          </a:prstGeom>
        </p:spPr>
      </p:pic>
      <p:pic>
        <p:nvPicPr>
          <p:cNvPr id="141" name="Graphic 140">
            <a:extLst>
              <a:ext uri="{FF2B5EF4-FFF2-40B4-BE49-F238E27FC236}">
                <a16:creationId xmlns:a16="http://schemas.microsoft.com/office/drawing/2014/main" id="{262F4589-AC42-2A7B-E391-90D86EA8413A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11313900" y="5432029"/>
            <a:ext cx="576000" cy="120910"/>
          </a:xfrm>
          <a:prstGeom prst="rect">
            <a:avLst/>
          </a:prstGeom>
        </p:spPr>
      </p:pic>
      <p:pic>
        <p:nvPicPr>
          <p:cNvPr id="144" name="Picture 143" descr="A black and white logo&#10;&#10;Description automatically generated">
            <a:extLst>
              <a:ext uri="{FF2B5EF4-FFF2-40B4-BE49-F238E27FC236}">
                <a16:creationId xmlns:a16="http://schemas.microsoft.com/office/drawing/2014/main" id="{0DAE78D1-4E2D-3C39-B6B0-32557DDA8952}"/>
              </a:ext>
            </a:extLst>
          </p:cNvPr>
          <p:cNvPicPr>
            <a:picLocks noChangeAspect="1"/>
          </p:cNvPicPr>
          <p:nvPr/>
        </p:nvPicPr>
        <p:blipFill>
          <a:blip r:embed="rId6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4223" y="5429318"/>
            <a:ext cx="540000" cy="102385"/>
          </a:xfrm>
          <a:prstGeom prst="rect">
            <a:avLst/>
          </a:prstGeom>
        </p:spPr>
      </p:pic>
      <p:pic>
        <p:nvPicPr>
          <p:cNvPr id="146" name="Picture 145" descr="A blue and black sign&#10;&#10;Description automatically generated">
            <a:extLst>
              <a:ext uri="{FF2B5EF4-FFF2-40B4-BE49-F238E27FC236}">
                <a16:creationId xmlns:a16="http://schemas.microsoft.com/office/drawing/2014/main" id="{3290C416-34C2-D6EC-E921-75652618E6A8}"/>
              </a:ext>
            </a:extLst>
          </p:cNvPr>
          <p:cNvPicPr>
            <a:picLocks noChangeAspect="1"/>
          </p:cNvPicPr>
          <p:nvPr/>
        </p:nvPicPr>
        <p:blipFill>
          <a:blip r:embed="rId6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43" y="6386345"/>
            <a:ext cx="576000" cy="146414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3555024C-A70D-6DAA-A46A-ADCECFE85315}"/>
              </a:ext>
            </a:extLst>
          </p:cNvPr>
          <p:cNvPicPr>
            <a:picLocks noChangeAspect="1"/>
          </p:cNvPicPr>
          <p:nvPr/>
        </p:nvPicPr>
        <p:blipFill>
          <a:blip r:embed="rId7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391" y="5666004"/>
            <a:ext cx="642499" cy="204037"/>
          </a:xfrm>
          <a:prstGeom prst="rect">
            <a:avLst/>
          </a:prstGeom>
        </p:spPr>
      </p:pic>
      <p:pic>
        <p:nvPicPr>
          <p:cNvPr id="148" name="Picture 147" descr="A blue square with white text&#10;&#10;Description automatically generated">
            <a:extLst>
              <a:ext uri="{FF2B5EF4-FFF2-40B4-BE49-F238E27FC236}">
                <a16:creationId xmlns:a16="http://schemas.microsoft.com/office/drawing/2014/main" id="{E00CFDC7-84BD-F814-1A5A-B9E405173A24}"/>
              </a:ext>
            </a:extLst>
          </p:cNvPr>
          <p:cNvPicPr>
            <a:picLocks noChangeAspect="1"/>
          </p:cNvPicPr>
          <p:nvPr/>
        </p:nvPicPr>
        <p:blipFill>
          <a:blip r:embed="rId7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648" y="6294132"/>
            <a:ext cx="636248" cy="304684"/>
          </a:xfrm>
          <a:prstGeom prst="rect">
            <a:avLst/>
          </a:prstGeom>
        </p:spPr>
      </p:pic>
      <p:pic>
        <p:nvPicPr>
          <p:cNvPr id="149" name="Picture 148" descr="A green and white blurry background&#10;&#10;Description automatically generated">
            <a:extLst>
              <a:ext uri="{FF2B5EF4-FFF2-40B4-BE49-F238E27FC236}">
                <a16:creationId xmlns:a16="http://schemas.microsoft.com/office/drawing/2014/main" id="{912E4093-4C87-E45D-1927-95E99F27891E}"/>
              </a:ext>
            </a:extLst>
          </p:cNvPr>
          <p:cNvPicPr>
            <a:picLocks noChangeAspect="1"/>
          </p:cNvPicPr>
          <p:nvPr/>
        </p:nvPicPr>
        <p:blipFill rotWithShape="1">
          <a:blip r:embed="rId7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5"/>
          <a:stretch/>
        </p:blipFill>
        <p:spPr>
          <a:xfrm>
            <a:off x="10414099" y="6022307"/>
            <a:ext cx="612000" cy="118650"/>
          </a:xfrm>
          <a:prstGeom prst="rect">
            <a:avLst/>
          </a:prstGeom>
        </p:spPr>
      </p:pic>
      <p:pic>
        <p:nvPicPr>
          <p:cNvPr id="150" name="Picture 14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063D268-1BBE-D3C7-4BC8-7D6F745686DF}"/>
              </a:ext>
            </a:extLst>
          </p:cNvPr>
          <p:cNvPicPr>
            <a:picLocks noChangeAspect="1"/>
          </p:cNvPicPr>
          <p:nvPr/>
        </p:nvPicPr>
        <p:blipFill>
          <a:blip r:embed="rId7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534" y="1535063"/>
            <a:ext cx="540000" cy="149786"/>
          </a:xfrm>
          <a:prstGeom prst="rect">
            <a:avLst/>
          </a:prstGeom>
        </p:spPr>
      </p:pic>
      <p:pic>
        <p:nvPicPr>
          <p:cNvPr id="1028" name="Picture 4" descr="Atlas Antibodies - Diagnostech">
            <a:extLst>
              <a:ext uri="{FF2B5EF4-FFF2-40B4-BE49-F238E27FC236}">
                <a16:creationId xmlns:a16="http://schemas.microsoft.com/office/drawing/2014/main" id="{F9434C89-FF05-B114-B1BF-7874DDC42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720" y="1140394"/>
            <a:ext cx="576000" cy="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26049FF-C079-EDB1-2C6A-F85BC943A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633" y="1503785"/>
            <a:ext cx="540000" cy="18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59637AF-1571-92F5-E326-0884F1684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97" y="2448267"/>
            <a:ext cx="576000" cy="1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ivacy Policy - Semcon Sweden">
            <a:extLst>
              <a:ext uri="{FF2B5EF4-FFF2-40B4-BE49-F238E27FC236}">
                <a16:creationId xmlns:a16="http://schemas.microsoft.com/office/drawing/2014/main" id="{29E1AAB8-345B-6DB7-BEA4-D143F74C9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1707" y="2189636"/>
            <a:ext cx="540000" cy="15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F7CC261A-10CF-D4F9-B19F-505801DD5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633" y="2094451"/>
            <a:ext cx="432000" cy="26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6" descr="Celluminova - Liu Invest">
            <a:extLst>
              <a:ext uri="{FF2B5EF4-FFF2-40B4-BE49-F238E27FC236}">
                <a16:creationId xmlns:a16="http://schemas.microsoft.com/office/drawing/2014/main" id="{295CBE18-502D-7685-FE86-CCEDD2E25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41" y="5444138"/>
            <a:ext cx="540000" cy="13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8" descr="Get in touch with Disruptive Pharma!">
            <a:extLst>
              <a:ext uri="{FF2B5EF4-FFF2-40B4-BE49-F238E27FC236}">
                <a16:creationId xmlns:a16="http://schemas.microsoft.com/office/drawing/2014/main" id="{B1812C80-5DEE-92C5-E527-F16ADE0E8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0059" y="5395778"/>
            <a:ext cx="576000" cy="1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10" descr="About - Flexpenser">
            <a:extLst>
              <a:ext uri="{FF2B5EF4-FFF2-40B4-BE49-F238E27FC236}">
                <a16:creationId xmlns:a16="http://schemas.microsoft.com/office/drawing/2014/main" id="{0698AB6A-1E9C-AAF5-1E5C-8D444F740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320" y="5759490"/>
            <a:ext cx="576000" cy="1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18" descr="Smartcella">
            <a:extLst>
              <a:ext uri="{FF2B5EF4-FFF2-40B4-BE49-F238E27FC236}">
                <a16:creationId xmlns:a16="http://schemas.microsoft.com/office/drawing/2014/main" id="{6E80D8A1-2392-2707-C24A-255AB4700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516" y="6409889"/>
            <a:ext cx="612000" cy="14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7CB74260-F8CF-703A-DE53-FD8B4D6B056D}"/>
              </a:ext>
            </a:extLst>
          </p:cNvPr>
          <p:cNvPicPr>
            <a:picLocks noChangeAspect="1"/>
          </p:cNvPicPr>
          <p:nvPr/>
        </p:nvPicPr>
        <p:blipFill>
          <a:blip r:embed="rId8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5320" y="6070503"/>
            <a:ext cx="612000" cy="94225"/>
          </a:xfrm>
          <a:prstGeom prst="rect">
            <a:avLst/>
          </a:prstGeom>
        </p:spPr>
      </p:pic>
      <p:sp>
        <p:nvSpPr>
          <p:cNvPr id="168" name="TextBox 167">
            <a:extLst>
              <a:ext uri="{FF2B5EF4-FFF2-40B4-BE49-F238E27FC236}">
                <a16:creationId xmlns:a16="http://schemas.microsoft.com/office/drawing/2014/main" id="{6C67CB3A-E049-3BE1-1EA0-6C21CB804BBC}"/>
              </a:ext>
            </a:extLst>
          </p:cNvPr>
          <p:cNvSpPr txBox="1"/>
          <p:nvPr/>
        </p:nvSpPr>
        <p:spPr>
          <a:xfrm>
            <a:off x="-31764" y="3440626"/>
            <a:ext cx="1197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000" b="1">
                <a:solidFill>
                  <a:schemeClr val="accent1"/>
                </a:solidFill>
              </a:rPr>
              <a:t>Campus Solna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E0E6EE05-FBC6-5E94-7558-6CED737C9AC0}"/>
              </a:ext>
            </a:extLst>
          </p:cNvPr>
          <p:cNvSpPr txBox="1"/>
          <p:nvPr/>
        </p:nvSpPr>
        <p:spPr>
          <a:xfrm>
            <a:off x="-31764" y="2649332"/>
            <a:ext cx="25819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b="1" dirty="0">
                <a:solidFill>
                  <a:schemeClr val="accent1"/>
                </a:solidFill>
              </a:rPr>
              <a:t>Life City</a:t>
            </a:r>
          </a:p>
        </p:txBody>
      </p:sp>
      <p:pic>
        <p:nvPicPr>
          <p:cNvPr id="1040" name="Picture 16" descr="Umecrine Cognition SEK 35m Private Placement | Q3 2021 - Vator">
            <a:extLst>
              <a:ext uri="{FF2B5EF4-FFF2-40B4-BE49-F238E27FC236}">
                <a16:creationId xmlns:a16="http://schemas.microsoft.com/office/drawing/2014/main" id="{19B65226-E3D0-E2CC-5ABC-30CCE192C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5499" y="6256504"/>
            <a:ext cx="540000" cy="19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48">
            <a:extLst>
              <a:ext uri="{FF2B5EF4-FFF2-40B4-BE49-F238E27FC236}">
                <a16:creationId xmlns:a16="http://schemas.microsoft.com/office/drawing/2014/main" id="{A4286FCB-8F9C-1598-5D60-049D875D6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9575" y="5938862"/>
            <a:ext cx="504000" cy="27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173" descr="A blue and purple logo&#10;&#10;Description automatically generated">
            <a:extLst>
              <a:ext uri="{FF2B5EF4-FFF2-40B4-BE49-F238E27FC236}">
                <a16:creationId xmlns:a16="http://schemas.microsoft.com/office/drawing/2014/main" id="{45BAE2B7-6AC0-701E-CB7F-FF475AC833B1}"/>
              </a:ext>
            </a:extLst>
          </p:cNvPr>
          <p:cNvPicPr>
            <a:picLocks noChangeAspect="1"/>
          </p:cNvPicPr>
          <p:nvPr/>
        </p:nvPicPr>
        <p:blipFill>
          <a:blip r:embed="rId8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807" y="5268123"/>
            <a:ext cx="540000" cy="324000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id="{4E060B4C-272A-333C-92BE-D0B44B330640}"/>
              </a:ext>
            </a:extLst>
          </p:cNvPr>
          <p:cNvSpPr/>
          <p:nvPr/>
        </p:nvSpPr>
        <p:spPr>
          <a:xfrm>
            <a:off x="10875704" y="236278"/>
            <a:ext cx="612000" cy="19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73F41CE-0CDA-40F1-AD33-B6B007219C69}"/>
              </a:ext>
            </a:extLst>
          </p:cNvPr>
          <p:cNvSpPr/>
          <p:nvPr/>
        </p:nvSpPr>
        <p:spPr>
          <a:xfrm>
            <a:off x="9736429" y="1044136"/>
            <a:ext cx="674528" cy="523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12" name="Picture 11" descr="A logo with green leaves&#10;&#10;Description automatically generated">
            <a:extLst>
              <a:ext uri="{FF2B5EF4-FFF2-40B4-BE49-F238E27FC236}">
                <a16:creationId xmlns:a16="http://schemas.microsoft.com/office/drawing/2014/main" id="{07FF193B-853F-DD57-1917-48A014CAF227}"/>
              </a:ext>
            </a:extLst>
          </p:cNvPr>
          <p:cNvPicPr>
            <a:picLocks noChangeAspect="1"/>
          </p:cNvPicPr>
          <p:nvPr/>
        </p:nvPicPr>
        <p:blipFill>
          <a:blip r:embed="rId8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802" y="2995543"/>
            <a:ext cx="618755" cy="218244"/>
          </a:xfrm>
          <a:prstGeom prst="rect">
            <a:avLst/>
          </a:prstGeom>
        </p:spPr>
      </p:pic>
      <p:pic>
        <p:nvPicPr>
          <p:cNvPr id="13" name="Picture 1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193BEE1A-CD35-3256-659A-13D6ED62CCD2}"/>
              </a:ext>
            </a:extLst>
          </p:cNvPr>
          <p:cNvPicPr>
            <a:picLocks noChangeAspect="1"/>
          </p:cNvPicPr>
          <p:nvPr/>
        </p:nvPicPr>
        <p:blipFill>
          <a:blip r:embed="rId8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3881" y="3535576"/>
            <a:ext cx="577121" cy="231016"/>
          </a:xfrm>
          <a:prstGeom prst="rect">
            <a:avLst/>
          </a:prstGeom>
        </p:spPr>
      </p:pic>
      <p:pic>
        <p:nvPicPr>
          <p:cNvPr id="26" name="Picture 25" descr="A blue and red logo&#10;&#10;Description automatically generated">
            <a:extLst>
              <a:ext uri="{FF2B5EF4-FFF2-40B4-BE49-F238E27FC236}">
                <a16:creationId xmlns:a16="http://schemas.microsoft.com/office/drawing/2014/main" id="{EA09DAB9-9C95-2444-922A-D7E7B409C87B}"/>
              </a:ext>
            </a:extLst>
          </p:cNvPr>
          <p:cNvPicPr>
            <a:picLocks noChangeAspect="1"/>
          </p:cNvPicPr>
          <p:nvPr/>
        </p:nvPicPr>
        <p:blipFill>
          <a:blip r:embed="rId8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0730" y="576659"/>
            <a:ext cx="540000" cy="99788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070A0E01-5365-3ED1-D5C2-2854502BF917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11356514" y="1754200"/>
            <a:ext cx="540000" cy="83618"/>
          </a:xfrm>
          <a:prstGeom prst="rect">
            <a:avLst/>
          </a:prstGeom>
        </p:spPr>
      </p:pic>
      <p:pic>
        <p:nvPicPr>
          <p:cNvPr id="32" name="Picture 31" descr="A blue circle with black background&#10;&#10;Description automatically generated">
            <a:extLst>
              <a:ext uri="{FF2B5EF4-FFF2-40B4-BE49-F238E27FC236}">
                <a16:creationId xmlns:a16="http://schemas.microsoft.com/office/drawing/2014/main" id="{0B339510-DD05-A5D3-BF7C-9EB9466A26CA}"/>
              </a:ext>
            </a:extLst>
          </p:cNvPr>
          <p:cNvPicPr>
            <a:picLocks noChangeAspect="1"/>
          </p:cNvPicPr>
          <p:nvPr/>
        </p:nvPicPr>
        <p:blipFill>
          <a:blip r:embed="rId9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913" y="1472194"/>
            <a:ext cx="540000" cy="1109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8601AA4-A24B-3799-020F-3ADFDE1CC418}"/>
              </a:ext>
            </a:extLst>
          </p:cNvPr>
          <p:cNvPicPr>
            <a:picLocks noChangeAspect="1"/>
          </p:cNvPicPr>
          <p:nvPr/>
        </p:nvPicPr>
        <p:blipFill>
          <a:blip r:embed="rId9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693" y="2578193"/>
            <a:ext cx="540000" cy="77779"/>
          </a:xfrm>
          <a:prstGeom prst="rect">
            <a:avLst/>
          </a:prstGeom>
        </p:spPr>
      </p:pic>
      <p:pic>
        <p:nvPicPr>
          <p:cNvPr id="37" name="Picture 36" descr="A black and grey logo&#10;&#10;Description automatically generated">
            <a:extLst>
              <a:ext uri="{FF2B5EF4-FFF2-40B4-BE49-F238E27FC236}">
                <a16:creationId xmlns:a16="http://schemas.microsoft.com/office/drawing/2014/main" id="{AB827124-A5F3-BBB9-4CA4-BA3F246AA5C7}"/>
              </a:ext>
            </a:extLst>
          </p:cNvPr>
          <p:cNvPicPr>
            <a:picLocks noChangeAspect="1"/>
          </p:cNvPicPr>
          <p:nvPr/>
        </p:nvPicPr>
        <p:blipFill>
          <a:blip r:embed="rId9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2774" y="3826074"/>
            <a:ext cx="540000" cy="111507"/>
          </a:xfrm>
          <a:prstGeom prst="rect">
            <a:avLst/>
          </a:prstGeom>
        </p:spPr>
      </p:pic>
      <p:pic>
        <p:nvPicPr>
          <p:cNvPr id="39" name="Picture 3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E81FCB8-3536-5900-57FB-68443C0A6178}"/>
              </a:ext>
            </a:extLst>
          </p:cNvPr>
          <p:cNvPicPr>
            <a:picLocks noChangeAspect="1"/>
          </p:cNvPicPr>
          <p:nvPr/>
        </p:nvPicPr>
        <p:blipFill rotWithShape="1">
          <a:blip r:embed="rId9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9744" y="3600198"/>
            <a:ext cx="612000" cy="97217"/>
          </a:xfrm>
          <a:prstGeom prst="rect">
            <a:avLst/>
          </a:prstGeom>
        </p:spPr>
      </p:pic>
      <p:pic>
        <p:nvPicPr>
          <p:cNvPr id="87" name="Picture 86" descr="A blue circle with white text&#10;&#10;Description automatically generated">
            <a:extLst>
              <a:ext uri="{FF2B5EF4-FFF2-40B4-BE49-F238E27FC236}">
                <a16:creationId xmlns:a16="http://schemas.microsoft.com/office/drawing/2014/main" id="{69908A17-6E0D-9974-D21A-7AB58405E1CD}"/>
              </a:ext>
            </a:extLst>
          </p:cNvPr>
          <p:cNvPicPr>
            <a:picLocks noChangeAspect="1"/>
          </p:cNvPicPr>
          <p:nvPr/>
        </p:nvPicPr>
        <p:blipFill>
          <a:blip r:embed="rId9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07" y="812611"/>
            <a:ext cx="537858" cy="226199"/>
          </a:xfrm>
          <a:prstGeom prst="rect">
            <a:avLst/>
          </a:prstGeom>
        </p:spPr>
      </p:pic>
      <p:pic>
        <p:nvPicPr>
          <p:cNvPr id="90" name="Picture 89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C25E5E21-99CF-25B0-BA9A-A106005AA61E}"/>
              </a:ext>
            </a:extLst>
          </p:cNvPr>
          <p:cNvPicPr>
            <a:picLocks noChangeAspect="1"/>
          </p:cNvPicPr>
          <p:nvPr/>
        </p:nvPicPr>
        <p:blipFill>
          <a:blip r:embed="rId9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257" y="1983154"/>
            <a:ext cx="540000" cy="147826"/>
          </a:xfrm>
          <a:prstGeom prst="rect">
            <a:avLst/>
          </a:prstGeom>
        </p:spPr>
      </p:pic>
      <p:pic>
        <p:nvPicPr>
          <p:cNvPr id="91" name="Picture 90" descr="A black background with grey letters&#10;&#10;Description automatically generated">
            <a:extLst>
              <a:ext uri="{FF2B5EF4-FFF2-40B4-BE49-F238E27FC236}">
                <a16:creationId xmlns:a16="http://schemas.microsoft.com/office/drawing/2014/main" id="{6348DDF5-71DB-4DBB-3B47-0CAE9E29FCA0}"/>
              </a:ext>
            </a:extLst>
          </p:cNvPr>
          <p:cNvPicPr>
            <a:picLocks noChangeAspect="1"/>
          </p:cNvPicPr>
          <p:nvPr/>
        </p:nvPicPr>
        <p:blipFill>
          <a:blip r:embed="rId9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957" y="6015425"/>
            <a:ext cx="707362" cy="198270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F3768B47-8C40-1126-FB0B-678AF278438E}"/>
              </a:ext>
            </a:extLst>
          </p:cNvPr>
          <p:cNvPicPr>
            <a:picLocks noChangeAspect="1"/>
          </p:cNvPicPr>
          <p:nvPr/>
        </p:nvPicPr>
        <p:blipFill>
          <a:blip r:embed="rId99">
            <a:extLst>
              <a:ext uri="{96DAC541-7B7A-43D3-8B79-37D633B846F1}">
                <asvg:svgBlip xmlns:asvg="http://schemas.microsoft.com/office/drawing/2016/SVG/main" r:embed="rId100"/>
              </a:ext>
            </a:extLst>
          </a:blip>
          <a:stretch>
            <a:fillRect/>
          </a:stretch>
        </p:blipFill>
        <p:spPr>
          <a:xfrm>
            <a:off x="10575471" y="3340950"/>
            <a:ext cx="491453" cy="12172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D89C87C3-9CBE-2246-A47B-09A0538442D3}"/>
              </a:ext>
            </a:extLst>
          </p:cNvPr>
          <p:cNvPicPr>
            <a:picLocks noChangeAspect="1"/>
          </p:cNvPicPr>
          <p:nvPr/>
        </p:nvPicPr>
        <p:blipFill>
          <a:blip r:embed="rId10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6806" y="2182712"/>
            <a:ext cx="539954" cy="260865"/>
          </a:xfrm>
          <a:prstGeom prst="rect">
            <a:avLst/>
          </a:prstGeom>
        </p:spPr>
      </p:pic>
      <p:pic>
        <p:nvPicPr>
          <p:cNvPr id="101" name="Picture 100" descr="A logo with a red circle and a red circle&#10;&#10;Description automatically generated">
            <a:extLst>
              <a:ext uri="{FF2B5EF4-FFF2-40B4-BE49-F238E27FC236}">
                <a16:creationId xmlns:a16="http://schemas.microsoft.com/office/drawing/2014/main" id="{47AB7F9A-2DE7-1BED-6DBC-3B290A9E65DC}"/>
              </a:ext>
            </a:extLst>
          </p:cNvPr>
          <p:cNvPicPr>
            <a:picLocks noChangeAspect="1"/>
          </p:cNvPicPr>
          <p:nvPr/>
        </p:nvPicPr>
        <p:blipFill>
          <a:blip r:embed="rId10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8488" y="2572121"/>
            <a:ext cx="537859" cy="164815"/>
          </a:xfrm>
          <a:prstGeom prst="rect">
            <a:avLst/>
          </a:prstGeom>
        </p:spPr>
      </p:pic>
      <p:pic>
        <p:nvPicPr>
          <p:cNvPr id="113" name="Picture 112" descr="A black and white logo&#10;&#10;Description automatically generated">
            <a:extLst>
              <a:ext uri="{FF2B5EF4-FFF2-40B4-BE49-F238E27FC236}">
                <a16:creationId xmlns:a16="http://schemas.microsoft.com/office/drawing/2014/main" id="{3EEDDEEE-494A-11A1-33B2-88A52C054139}"/>
              </a:ext>
            </a:extLst>
          </p:cNvPr>
          <p:cNvPicPr>
            <a:picLocks noChangeAspect="1"/>
          </p:cNvPicPr>
          <p:nvPr/>
        </p:nvPicPr>
        <p:blipFill rotWithShape="1">
          <a:blip r:embed="rId10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38" y="1820411"/>
            <a:ext cx="529720" cy="179588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C3408924-3C16-42EF-932A-DA47ADC0D0D7}"/>
              </a:ext>
            </a:extLst>
          </p:cNvPr>
          <p:cNvPicPr>
            <a:picLocks noChangeAspect="1"/>
          </p:cNvPicPr>
          <p:nvPr/>
        </p:nvPicPr>
        <p:blipFill>
          <a:blip r:embed="rId10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238" y="3848146"/>
            <a:ext cx="572677" cy="94839"/>
          </a:xfrm>
          <a:prstGeom prst="rect">
            <a:avLst/>
          </a:prstGeom>
        </p:spPr>
      </p:pic>
      <p:pic>
        <p:nvPicPr>
          <p:cNvPr id="116" name="Picture 115" descr="A blue and black logo&#10;&#10;Description automatically generated">
            <a:extLst>
              <a:ext uri="{FF2B5EF4-FFF2-40B4-BE49-F238E27FC236}">
                <a16:creationId xmlns:a16="http://schemas.microsoft.com/office/drawing/2014/main" id="{9BF2A2AA-703C-7F98-70A3-9571E1EE7374}"/>
              </a:ext>
            </a:extLst>
          </p:cNvPr>
          <p:cNvPicPr>
            <a:picLocks noChangeAspect="1"/>
          </p:cNvPicPr>
          <p:nvPr/>
        </p:nvPicPr>
        <p:blipFill>
          <a:blip r:embed="rId10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558" y="1754342"/>
            <a:ext cx="540000" cy="109553"/>
          </a:xfrm>
          <a:prstGeom prst="rect">
            <a:avLst/>
          </a:prstGeom>
        </p:spPr>
      </p:pic>
      <p:pic>
        <p:nvPicPr>
          <p:cNvPr id="117" name="Picture 116" descr="A close up of a logo&#10;&#10;Description automatically generated">
            <a:extLst>
              <a:ext uri="{FF2B5EF4-FFF2-40B4-BE49-F238E27FC236}">
                <a16:creationId xmlns:a16="http://schemas.microsoft.com/office/drawing/2014/main" id="{884D30E8-6B88-8AB2-1D52-10C291041034}"/>
              </a:ext>
            </a:extLst>
          </p:cNvPr>
          <p:cNvPicPr>
            <a:picLocks noChangeAspect="1"/>
          </p:cNvPicPr>
          <p:nvPr/>
        </p:nvPicPr>
        <p:blipFill>
          <a:blip r:embed="rId10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815525"/>
            <a:ext cx="576000" cy="137657"/>
          </a:xfrm>
          <a:prstGeom prst="rect">
            <a:avLst/>
          </a:prstGeom>
        </p:spPr>
      </p:pic>
      <p:pic>
        <p:nvPicPr>
          <p:cNvPr id="119" name="Picture 118" descr="A blue and black logo&#10;&#10;Description automatically generated">
            <a:extLst>
              <a:ext uri="{FF2B5EF4-FFF2-40B4-BE49-F238E27FC236}">
                <a16:creationId xmlns:a16="http://schemas.microsoft.com/office/drawing/2014/main" id="{0ED644A9-96C7-EA85-BE9F-235954086082}"/>
              </a:ext>
            </a:extLst>
          </p:cNvPr>
          <p:cNvPicPr>
            <a:picLocks noChangeAspect="1"/>
          </p:cNvPicPr>
          <p:nvPr/>
        </p:nvPicPr>
        <p:blipFill>
          <a:blip r:embed="rId10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2558" y="3258841"/>
            <a:ext cx="576000" cy="205875"/>
          </a:xfrm>
          <a:prstGeom prst="rect">
            <a:avLst/>
          </a:prstGeom>
        </p:spPr>
      </p:pic>
      <p:pic>
        <p:nvPicPr>
          <p:cNvPr id="127" name="Picture 12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64F1C068-8F30-4253-D725-73228FC6F3A3}"/>
              </a:ext>
            </a:extLst>
          </p:cNvPr>
          <p:cNvPicPr>
            <a:picLocks noChangeAspect="1"/>
          </p:cNvPicPr>
          <p:nvPr/>
        </p:nvPicPr>
        <p:blipFill>
          <a:blip r:embed="rId10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3342" y="2833732"/>
            <a:ext cx="540000" cy="125741"/>
          </a:xfrm>
          <a:prstGeom prst="rect">
            <a:avLst/>
          </a:prstGeom>
        </p:spPr>
      </p:pic>
      <p:pic>
        <p:nvPicPr>
          <p:cNvPr id="128" name="Picture 127" descr="A logo for a company&#10;&#10;Description automatically generated">
            <a:extLst>
              <a:ext uri="{FF2B5EF4-FFF2-40B4-BE49-F238E27FC236}">
                <a16:creationId xmlns:a16="http://schemas.microsoft.com/office/drawing/2014/main" id="{F0F938E1-05A9-9E5B-7A8A-344930F906F2}"/>
              </a:ext>
            </a:extLst>
          </p:cNvPr>
          <p:cNvPicPr>
            <a:picLocks noChangeAspect="1"/>
          </p:cNvPicPr>
          <p:nvPr/>
        </p:nvPicPr>
        <p:blipFill>
          <a:blip r:embed="rId10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0390" y="458265"/>
            <a:ext cx="313509" cy="318565"/>
          </a:xfrm>
          <a:prstGeom prst="rect">
            <a:avLst/>
          </a:prstGeom>
        </p:spPr>
      </p:pic>
      <p:pic>
        <p:nvPicPr>
          <p:cNvPr id="131" name="Picture 130" descr="A blue and green logo&#10;&#10;Description automatically generated">
            <a:extLst>
              <a:ext uri="{FF2B5EF4-FFF2-40B4-BE49-F238E27FC236}">
                <a16:creationId xmlns:a16="http://schemas.microsoft.com/office/drawing/2014/main" id="{E3961401-06F9-ED40-143B-317A2FD3DD2C}"/>
              </a:ext>
            </a:extLst>
          </p:cNvPr>
          <p:cNvPicPr>
            <a:picLocks noChangeAspect="1"/>
          </p:cNvPicPr>
          <p:nvPr/>
        </p:nvPicPr>
        <p:blipFill>
          <a:blip r:embed="rId1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778" y="129964"/>
            <a:ext cx="292415" cy="281612"/>
          </a:xfrm>
          <a:prstGeom prst="rect">
            <a:avLst/>
          </a:prstGeom>
        </p:spPr>
      </p:pic>
      <p:pic>
        <p:nvPicPr>
          <p:cNvPr id="132" name="Picture 131" descr="A close up of a logo&#10;&#10;Description automatically generated">
            <a:extLst>
              <a:ext uri="{FF2B5EF4-FFF2-40B4-BE49-F238E27FC236}">
                <a16:creationId xmlns:a16="http://schemas.microsoft.com/office/drawing/2014/main" id="{71BBE5DF-5257-DC7C-1871-871876C3A0B3}"/>
              </a:ext>
            </a:extLst>
          </p:cNvPr>
          <p:cNvPicPr>
            <a:picLocks noChangeAspect="1"/>
          </p:cNvPicPr>
          <p:nvPr/>
        </p:nvPicPr>
        <p:blipFill>
          <a:blip r:embed="rId1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023" y="223681"/>
            <a:ext cx="564583" cy="125046"/>
          </a:xfrm>
          <a:prstGeom prst="rect">
            <a:avLst/>
          </a:prstGeom>
        </p:spPr>
      </p:pic>
      <p:pic>
        <p:nvPicPr>
          <p:cNvPr id="1038" name="Picture 14" descr="Bluefish Group – Bluefish Pharmaceuticals">
            <a:extLst>
              <a:ext uri="{FF2B5EF4-FFF2-40B4-BE49-F238E27FC236}">
                <a16:creationId xmlns:a16="http://schemas.microsoft.com/office/drawing/2014/main" id="{2CF41B7D-FC11-D1F8-6BE4-404DFB5C6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1524" y="776211"/>
            <a:ext cx="432000" cy="27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Bildobjekt 12">
            <a:extLst>
              <a:ext uri="{FF2B5EF4-FFF2-40B4-BE49-F238E27FC236}">
                <a16:creationId xmlns:a16="http://schemas.microsoft.com/office/drawing/2014/main" id="{CF1DEC89-1EEA-DBDD-BFAB-C1381C1B2675}"/>
              </a:ext>
            </a:extLst>
          </p:cNvPr>
          <p:cNvPicPr>
            <a:picLocks noChangeAspect="1"/>
          </p:cNvPicPr>
          <p:nvPr/>
        </p:nvPicPr>
        <p:blipFill>
          <a:blip r:embed="rId1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1157" y="2789049"/>
            <a:ext cx="468000" cy="203310"/>
          </a:xfrm>
          <a:prstGeom prst="rect">
            <a:avLst/>
          </a:prstGeom>
        </p:spPr>
      </p:pic>
      <p:pic>
        <p:nvPicPr>
          <p:cNvPr id="1044" name="Picture 20" descr="Media - Organon - Sweden">
            <a:extLst>
              <a:ext uri="{FF2B5EF4-FFF2-40B4-BE49-F238E27FC236}">
                <a16:creationId xmlns:a16="http://schemas.microsoft.com/office/drawing/2014/main" id="{C210CAF6-FAE0-D4FB-F7FE-63197B6F2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28496" y="3115292"/>
            <a:ext cx="540000" cy="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171" descr="A close-up of a logo&#10;&#10;Description automatically generated">
            <a:extLst>
              <a:ext uri="{FF2B5EF4-FFF2-40B4-BE49-F238E27FC236}">
                <a16:creationId xmlns:a16="http://schemas.microsoft.com/office/drawing/2014/main" id="{F99E1F3B-E799-7C02-835A-DECD3825035E}"/>
              </a:ext>
            </a:extLst>
          </p:cNvPr>
          <p:cNvPicPr>
            <a:picLocks noChangeAspect="1"/>
          </p:cNvPicPr>
          <p:nvPr/>
        </p:nvPicPr>
        <p:blipFill>
          <a:blip r:embed="rId1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306" y="1429979"/>
            <a:ext cx="432000" cy="215699"/>
          </a:xfrm>
          <a:prstGeom prst="rect">
            <a:avLst/>
          </a:prstGeom>
        </p:spPr>
      </p:pic>
      <p:pic>
        <p:nvPicPr>
          <p:cNvPr id="175" name="Picture 174" descr="A logo with a blue and green design&#10;&#10;Description automatically generated">
            <a:extLst>
              <a:ext uri="{FF2B5EF4-FFF2-40B4-BE49-F238E27FC236}">
                <a16:creationId xmlns:a16="http://schemas.microsoft.com/office/drawing/2014/main" id="{86A71247-E6AD-640E-47F1-56339FB1C414}"/>
              </a:ext>
            </a:extLst>
          </p:cNvPr>
          <p:cNvPicPr>
            <a:picLocks noChangeAspect="1"/>
          </p:cNvPicPr>
          <p:nvPr/>
        </p:nvPicPr>
        <p:blipFill>
          <a:blip r:embed="rId1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416" y="2513089"/>
            <a:ext cx="540000" cy="225135"/>
          </a:xfrm>
          <a:prstGeom prst="rect">
            <a:avLst/>
          </a:prstGeom>
        </p:spPr>
      </p:pic>
      <p:sp>
        <p:nvSpPr>
          <p:cNvPr id="47" name="Platshållare för text 12">
            <a:extLst>
              <a:ext uri="{FF2B5EF4-FFF2-40B4-BE49-F238E27FC236}">
                <a16:creationId xmlns:a16="http://schemas.microsoft.com/office/drawing/2014/main" id="{09BD6F80-A27C-0C4E-2E31-1C61B3279BF6}"/>
              </a:ext>
            </a:extLst>
          </p:cNvPr>
          <p:cNvSpPr txBox="1">
            <a:spLocks/>
          </p:cNvSpPr>
          <p:nvPr/>
        </p:nvSpPr>
        <p:spPr>
          <a:xfrm>
            <a:off x="-1906849" y="193450"/>
            <a:ext cx="12192000" cy="15208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3600" dirty="0">
                <a:solidFill>
                  <a:schemeClr val="tx2"/>
                </a:solidFill>
                <a:latin typeface="Verdana"/>
                <a:ea typeface="Verdana"/>
              </a:rPr>
              <a:t>Life science i Hagastaden 2024</a:t>
            </a:r>
          </a:p>
        </p:txBody>
      </p:sp>
      <p:pic>
        <p:nvPicPr>
          <p:cNvPr id="53" name="Picture 5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C87EDAA-8736-EAF2-3648-4E1CFFFB0D9A}"/>
              </a:ext>
            </a:extLst>
          </p:cNvPr>
          <p:cNvPicPr>
            <a:picLocks noChangeAspect="1"/>
          </p:cNvPicPr>
          <p:nvPr/>
        </p:nvPicPr>
        <p:blipFill>
          <a:blip r:embed="rId1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4542" y="6373555"/>
            <a:ext cx="1828800" cy="342900"/>
          </a:xfrm>
          <a:prstGeom prst="rect">
            <a:avLst/>
          </a:prstGeom>
        </p:spPr>
      </p:pic>
      <p:pic>
        <p:nvPicPr>
          <p:cNvPr id="31" name="Picture 30" descr="An aerial view of a city&#10;&#10;Description automatically generated">
            <a:extLst>
              <a:ext uri="{FF2B5EF4-FFF2-40B4-BE49-F238E27FC236}">
                <a16:creationId xmlns:a16="http://schemas.microsoft.com/office/drawing/2014/main" id="{112CE00E-6EF8-F8A1-FE67-02504AC6A40F}"/>
              </a:ext>
            </a:extLst>
          </p:cNvPr>
          <p:cNvPicPr>
            <a:picLocks noChangeAspect="1"/>
          </p:cNvPicPr>
          <p:nvPr/>
        </p:nvPicPr>
        <p:blipFill>
          <a:blip r:embed="rId1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696" y="1032909"/>
            <a:ext cx="6882727" cy="4140343"/>
          </a:xfrm>
          <a:prstGeom prst="rect">
            <a:avLst/>
          </a:prstGeom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97341892-9C12-FC95-49E4-B641DCAA1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171" y="6371264"/>
            <a:ext cx="540000" cy="14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FE805E26-13B0-33B0-CCA0-6B86FABEC083}"/>
              </a:ext>
            </a:extLst>
          </p:cNvPr>
          <p:cNvSpPr/>
          <p:nvPr/>
        </p:nvSpPr>
        <p:spPr>
          <a:xfrm>
            <a:off x="5877313" y="2553926"/>
            <a:ext cx="4032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48F118F-FCBB-28B3-6F52-35EB334E26B9}"/>
              </a:ext>
            </a:extLst>
          </p:cNvPr>
          <p:cNvSpPr/>
          <p:nvPr/>
        </p:nvSpPr>
        <p:spPr>
          <a:xfrm>
            <a:off x="6665199" y="3079643"/>
            <a:ext cx="4032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52EE373-F0D9-9075-5254-F062BD90EF50}"/>
              </a:ext>
            </a:extLst>
          </p:cNvPr>
          <p:cNvSpPr txBox="1"/>
          <p:nvPr/>
        </p:nvSpPr>
        <p:spPr>
          <a:xfrm>
            <a:off x="6613820" y="3032841"/>
            <a:ext cx="50045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600">
                <a:solidFill>
                  <a:schemeClr val="bg1"/>
                </a:solidFill>
              </a:rPr>
              <a:t>Life City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5F7FE36-1363-41FD-B2DD-15B1AA23DF9F}"/>
              </a:ext>
            </a:extLst>
          </p:cNvPr>
          <p:cNvSpPr/>
          <p:nvPr/>
        </p:nvSpPr>
        <p:spPr>
          <a:xfrm>
            <a:off x="5390308" y="3839868"/>
            <a:ext cx="720000" cy="128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449B865-8E4D-DED8-E36A-6C6BEB03B0E5}"/>
              </a:ext>
            </a:extLst>
          </p:cNvPr>
          <p:cNvSpPr txBox="1"/>
          <p:nvPr/>
        </p:nvSpPr>
        <p:spPr>
          <a:xfrm>
            <a:off x="5801047" y="2512121"/>
            <a:ext cx="5661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600">
                <a:solidFill>
                  <a:schemeClr val="bg1"/>
                </a:solidFill>
              </a:rPr>
              <a:t>Forskaren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47F6479-4D39-984F-089E-94E8B070DB72}"/>
              </a:ext>
            </a:extLst>
          </p:cNvPr>
          <p:cNvSpPr/>
          <p:nvPr/>
        </p:nvSpPr>
        <p:spPr>
          <a:xfrm>
            <a:off x="4442794" y="4088864"/>
            <a:ext cx="559605" cy="1192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2BE9DCFD-5990-DDAA-B46A-7E8D32257453}"/>
              </a:ext>
            </a:extLst>
          </p:cNvPr>
          <p:cNvSpPr/>
          <p:nvPr/>
        </p:nvSpPr>
        <p:spPr>
          <a:xfrm>
            <a:off x="3449735" y="4666193"/>
            <a:ext cx="530046" cy="11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CA47D82C-ED43-5173-333E-C8E4DF84E689}"/>
              </a:ext>
            </a:extLst>
          </p:cNvPr>
          <p:cNvSpPr/>
          <p:nvPr/>
        </p:nvSpPr>
        <p:spPr>
          <a:xfrm>
            <a:off x="3683489" y="3648360"/>
            <a:ext cx="495170" cy="108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4C2C535-9C0F-B8CD-85E8-136A0821AC45}"/>
              </a:ext>
            </a:extLst>
          </p:cNvPr>
          <p:cNvSpPr/>
          <p:nvPr/>
        </p:nvSpPr>
        <p:spPr>
          <a:xfrm>
            <a:off x="4793789" y="2954018"/>
            <a:ext cx="522201" cy="302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017D9773-5462-513C-F199-702BD17D15EF}"/>
              </a:ext>
            </a:extLst>
          </p:cNvPr>
          <p:cNvSpPr/>
          <p:nvPr/>
        </p:nvSpPr>
        <p:spPr>
          <a:xfrm>
            <a:off x="5760172" y="4921265"/>
            <a:ext cx="664323" cy="130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39161D7-1CDF-E4BE-AD03-71E7C1A54518}"/>
              </a:ext>
            </a:extLst>
          </p:cNvPr>
          <p:cNvSpPr/>
          <p:nvPr/>
        </p:nvSpPr>
        <p:spPr>
          <a:xfrm>
            <a:off x="4117708" y="1232664"/>
            <a:ext cx="899260" cy="113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597AA605-204A-0303-7163-029D50D44D7E}"/>
              </a:ext>
            </a:extLst>
          </p:cNvPr>
          <p:cNvSpPr/>
          <p:nvPr/>
        </p:nvSpPr>
        <p:spPr>
          <a:xfrm>
            <a:off x="5170272" y="2315014"/>
            <a:ext cx="529834" cy="238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94C31366-14AF-7967-0E34-9D4DE3DB81DE}"/>
              </a:ext>
            </a:extLst>
          </p:cNvPr>
          <p:cNvSpPr txBox="1"/>
          <p:nvPr/>
        </p:nvSpPr>
        <p:spPr>
          <a:xfrm>
            <a:off x="4086276" y="1192579"/>
            <a:ext cx="987771" cy="18466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SE" sz="600">
                <a:solidFill>
                  <a:schemeClr val="bg1"/>
                </a:solidFill>
              </a:rPr>
              <a:t>Wenner-</a:t>
            </a:r>
            <a:r>
              <a:rPr lang="sv-SE" sz="600">
                <a:solidFill>
                  <a:schemeClr val="bg1"/>
                </a:solidFill>
              </a:rPr>
              <a:t>G</a:t>
            </a:r>
            <a:r>
              <a:rPr lang="en-SE" sz="600">
                <a:solidFill>
                  <a:schemeClr val="bg1"/>
                </a:solidFill>
              </a:rPr>
              <a:t>ren Center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6AE5CBE-C371-0032-E9C0-84EC73EC4AFF}"/>
              </a:ext>
            </a:extLst>
          </p:cNvPr>
          <p:cNvSpPr txBox="1"/>
          <p:nvPr/>
        </p:nvSpPr>
        <p:spPr>
          <a:xfrm>
            <a:off x="5095219" y="2292017"/>
            <a:ext cx="73112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SE" sz="600">
                <a:solidFill>
                  <a:schemeClr val="bg1"/>
                </a:solidFill>
              </a:rPr>
              <a:t>S:t Eriks</a:t>
            </a:r>
            <a:br>
              <a:rPr lang="en-SE" sz="600"/>
            </a:br>
            <a:r>
              <a:rPr lang="en-SE" sz="600">
                <a:solidFill>
                  <a:schemeClr val="bg1"/>
                </a:solidFill>
              </a:rPr>
              <a:t>Ögonsjukhus</a:t>
            </a:r>
            <a:endParaRPr lang="sv-SE" sz="600">
              <a:solidFill>
                <a:schemeClr val="bg1"/>
              </a:solidFill>
              <a:ea typeface="verdana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106BBC99-9164-3274-8CC5-ADD4773E1EDB}"/>
              </a:ext>
            </a:extLst>
          </p:cNvPr>
          <p:cNvSpPr txBox="1"/>
          <p:nvPr/>
        </p:nvSpPr>
        <p:spPr>
          <a:xfrm>
            <a:off x="4402342" y="4046647"/>
            <a:ext cx="6463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600">
                <a:solidFill>
                  <a:schemeClr val="bg1"/>
                </a:solidFill>
              </a:rPr>
              <a:t>Aula Medica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D30E4B26-34FE-5B29-8F9E-4A833D0787B6}"/>
              </a:ext>
            </a:extLst>
          </p:cNvPr>
          <p:cNvSpPr txBox="1"/>
          <p:nvPr/>
        </p:nvSpPr>
        <p:spPr>
          <a:xfrm>
            <a:off x="5386555" y="3809683"/>
            <a:ext cx="7200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600">
                <a:solidFill>
                  <a:schemeClr val="bg1"/>
                </a:solidFill>
              </a:rPr>
              <a:t>Campus Solna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98070899-8BE9-951E-A6D4-0887A24DD5D3}"/>
              </a:ext>
            </a:extLst>
          </p:cNvPr>
          <p:cNvSpPr txBox="1"/>
          <p:nvPr/>
        </p:nvSpPr>
        <p:spPr>
          <a:xfrm>
            <a:off x="3382346" y="4609999"/>
            <a:ext cx="65915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600">
                <a:solidFill>
                  <a:schemeClr val="bg1"/>
                </a:solidFill>
              </a:rPr>
              <a:t>Biomedicum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142ADB50-B3C0-4026-23D1-BDCD861E623B}"/>
              </a:ext>
            </a:extLst>
          </p:cNvPr>
          <p:cNvSpPr txBox="1"/>
          <p:nvPr/>
        </p:nvSpPr>
        <p:spPr>
          <a:xfrm>
            <a:off x="3624497" y="3605165"/>
            <a:ext cx="6190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600">
                <a:solidFill>
                  <a:schemeClr val="bg1"/>
                </a:solidFill>
              </a:rPr>
              <a:t>Bioclinicum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4A5DFE07-A52B-E3C9-4458-B27E05C9376B}"/>
              </a:ext>
            </a:extLst>
          </p:cNvPr>
          <p:cNvSpPr txBox="1"/>
          <p:nvPr/>
        </p:nvSpPr>
        <p:spPr>
          <a:xfrm>
            <a:off x="4729654" y="2905934"/>
            <a:ext cx="73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600">
                <a:solidFill>
                  <a:schemeClr val="bg1"/>
                </a:solidFill>
              </a:rPr>
              <a:t>Karolinska</a:t>
            </a:r>
            <a:br>
              <a:rPr lang="en-SE" sz="600">
                <a:solidFill>
                  <a:schemeClr val="bg1"/>
                </a:solidFill>
              </a:rPr>
            </a:br>
            <a:r>
              <a:rPr lang="sv-SE" sz="600">
                <a:solidFill>
                  <a:schemeClr val="bg1"/>
                </a:solidFill>
              </a:rPr>
              <a:t>U</a:t>
            </a:r>
            <a:r>
              <a:rPr lang="en-SE" sz="600">
                <a:solidFill>
                  <a:schemeClr val="bg1"/>
                </a:solidFill>
              </a:rPr>
              <a:t>niversitets-sjukhuset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10D7FDC-FF46-3EC0-106A-107B3C56E438}"/>
              </a:ext>
            </a:extLst>
          </p:cNvPr>
          <p:cNvSpPr/>
          <p:nvPr/>
        </p:nvSpPr>
        <p:spPr>
          <a:xfrm>
            <a:off x="7255388" y="2244141"/>
            <a:ext cx="540000" cy="111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39F9C57-C323-A7C1-F983-EEF72133C16F}"/>
              </a:ext>
            </a:extLst>
          </p:cNvPr>
          <p:cNvSpPr/>
          <p:nvPr/>
        </p:nvSpPr>
        <p:spPr>
          <a:xfrm>
            <a:off x="8364520" y="1645024"/>
            <a:ext cx="720000" cy="113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7AF9474A-44F7-D4C7-69F8-578642C27E9A}"/>
              </a:ext>
            </a:extLst>
          </p:cNvPr>
          <p:cNvSpPr txBox="1"/>
          <p:nvPr/>
        </p:nvSpPr>
        <p:spPr>
          <a:xfrm>
            <a:off x="7185925" y="2197555"/>
            <a:ext cx="696024" cy="18466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SE" sz="600">
                <a:solidFill>
                  <a:schemeClr val="bg1"/>
                </a:solidFill>
              </a:rPr>
              <a:t>Norra Tornen</a:t>
            </a:r>
            <a:endParaRPr lang="sv-SE" sz="600">
              <a:solidFill>
                <a:schemeClr val="bg1"/>
              </a:solidFill>
              <a:ea typeface="verdana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C042648-F38A-D65D-AA23-F2A512A3EB44}"/>
              </a:ext>
            </a:extLst>
          </p:cNvPr>
          <p:cNvSpPr txBox="1"/>
          <p:nvPr/>
        </p:nvSpPr>
        <p:spPr>
          <a:xfrm>
            <a:off x="8302092" y="1600309"/>
            <a:ext cx="9595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600">
                <a:solidFill>
                  <a:schemeClr val="bg1"/>
                </a:solidFill>
              </a:rPr>
              <a:t>Stockholm city </a:t>
            </a:r>
            <a:r>
              <a:rPr lang="en-SE" sz="60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SE" sz="600">
              <a:solidFill>
                <a:schemeClr val="bg1"/>
              </a:solidFill>
            </a:endParaRP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1876DF45-8B6C-9EB1-2236-AD3F181F6675}"/>
              </a:ext>
            </a:extLst>
          </p:cNvPr>
          <p:cNvSpPr/>
          <p:nvPr/>
        </p:nvSpPr>
        <p:spPr>
          <a:xfrm>
            <a:off x="2851165" y="1647375"/>
            <a:ext cx="686023" cy="1198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DE9AA767-3A69-F9E8-3588-8DA136ECCD77}"/>
              </a:ext>
            </a:extLst>
          </p:cNvPr>
          <p:cNvSpPr txBox="1"/>
          <p:nvPr/>
        </p:nvSpPr>
        <p:spPr>
          <a:xfrm>
            <a:off x="2843176" y="1600742"/>
            <a:ext cx="6655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600">
                <a:solidFill>
                  <a:schemeClr val="bg1"/>
                </a:solidFill>
                <a:sym typeface="Wingdings" pitchFamily="2" charset="2"/>
              </a:rPr>
              <a:t> </a:t>
            </a:r>
            <a:r>
              <a:rPr lang="en-SE" sz="600">
                <a:solidFill>
                  <a:schemeClr val="bg1"/>
                </a:solidFill>
              </a:rPr>
              <a:t>Solna city</a:t>
            </a:r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5E112BC8-82FB-A648-B100-B80C48837009}"/>
              </a:ext>
            </a:extLst>
          </p:cNvPr>
          <p:cNvSpPr/>
          <p:nvPr/>
        </p:nvSpPr>
        <p:spPr>
          <a:xfrm>
            <a:off x="2660176" y="4994371"/>
            <a:ext cx="612000" cy="113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0746F63B-9750-05DA-DA57-58204F07F6AB}"/>
              </a:ext>
            </a:extLst>
          </p:cNvPr>
          <p:cNvSpPr txBox="1"/>
          <p:nvPr/>
        </p:nvSpPr>
        <p:spPr>
          <a:xfrm>
            <a:off x="2614997" y="4952295"/>
            <a:ext cx="6767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600">
                <a:solidFill>
                  <a:schemeClr val="bg1"/>
                </a:solidFill>
                <a:sym typeface="Wingdings" pitchFamily="2" charset="2"/>
              </a:rPr>
              <a:t> </a:t>
            </a:r>
            <a:r>
              <a:rPr lang="en-SE" sz="600">
                <a:solidFill>
                  <a:schemeClr val="bg1"/>
                </a:solidFill>
              </a:rPr>
              <a:t>SciLifeLab</a:t>
            </a: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8E28B6DF-BBFD-BB2C-5C97-BB0743B10039}"/>
              </a:ext>
            </a:extLst>
          </p:cNvPr>
          <p:cNvSpPr txBox="1"/>
          <p:nvPr/>
        </p:nvSpPr>
        <p:spPr>
          <a:xfrm>
            <a:off x="9432676" y="3940214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1000" b="1" dirty="0">
                <a:solidFill>
                  <a:schemeClr val="accent1"/>
                </a:solidFill>
              </a:rPr>
              <a:t>Utan logotyp</a:t>
            </a: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93680C2C-1442-48DB-914D-B213C79F080E}"/>
              </a:ext>
            </a:extLst>
          </p:cNvPr>
          <p:cNvSpPr txBox="1"/>
          <p:nvPr/>
        </p:nvSpPr>
        <p:spPr>
          <a:xfrm>
            <a:off x="10938373" y="4080038"/>
            <a:ext cx="129073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err="1"/>
              <a:t>Mednessity</a:t>
            </a:r>
            <a:r>
              <a:rPr lang="en-GB" sz="600"/>
              <a:t> AB</a:t>
            </a:r>
            <a:br>
              <a:rPr lang="en-GB" sz="600">
                <a:effectLst/>
              </a:rPr>
            </a:br>
            <a:r>
              <a:rPr lang="en-GB" sz="600" err="1">
                <a:effectLst/>
              </a:rPr>
              <a:t>Noncomplicity</a:t>
            </a:r>
            <a:r>
              <a:rPr lang="en-GB" sz="600">
                <a:effectLst/>
              </a:rPr>
              <a:t> AB</a:t>
            </a:r>
          </a:p>
          <a:p>
            <a:r>
              <a:rPr lang="en-GB" sz="600">
                <a:effectLst/>
              </a:rPr>
              <a:t>Nordic Range AB</a:t>
            </a:r>
          </a:p>
          <a:p>
            <a:r>
              <a:rPr lang="en-GB" sz="600">
                <a:effectLst/>
              </a:rPr>
              <a:t>ON Your Side AB</a:t>
            </a:r>
          </a:p>
          <a:p>
            <a:r>
              <a:rPr lang="en-GB" sz="600">
                <a:effectLst/>
              </a:rPr>
              <a:t>UC Research AB</a:t>
            </a:r>
          </a:p>
          <a:p>
            <a:r>
              <a:rPr lang="en-GB" sz="600" err="1"/>
              <a:t>Tandteknikerna</a:t>
            </a:r>
            <a:r>
              <a:rPr lang="en-GB" sz="600"/>
              <a:t> </a:t>
            </a:r>
            <a:r>
              <a:rPr lang="en-GB" sz="600" err="1"/>
              <a:t>i</a:t>
            </a:r>
            <a:r>
              <a:rPr lang="en-GB" sz="600"/>
              <a:t> Solna AB</a:t>
            </a:r>
            <a:endParaRPr lang="en-GB" sz="600">
              <a:effectLst/>
            </a:endParaRPr>
          </a:p>
          <a:p>
            <a:r>
              <a:rPr lang="en-GB" sz="600" err="1">
                <a:effectLst/>
              </a:rPr>
              <a:t>Wahtsui</a:t>
            </a:r>
            <a:r>
              <a:rPr lang="en-GB" sz="600">
                <a:effectLst/>
              </a:rPr>
              <a:t> Biotech AB</a:t>
            </a:r>
          </a:p>
          <a:p>
            <a:r>
              <a:rPr lang="en-GB" sz="600"/>
              <a:t>We connect care Sweden AB</a:t>
            </a:r>
            <a:endParaRPr lang="en-GB" sz="600">
              <a:effectLst/>
            </a:endParaRPr>
          </a:p>
          <a:p>
            <a:r>
              <a:rPr lang="en-GB" sz="600" err="1">
                <a:effectLst/>
              </a:rPr>
              <a:t>Xolve</a:t>
            </a:r>
            <a:r>
              <a:rPr lang="en-GB" sz="600">
                <a:effectLst/>
              </a:rPr>
              <a:t> AB</a:t>
            </a:r>
          </a:p>
          <a:p>
            <a:r>
              <a:rPr lang="en-GB" sz="600" err="1">
                <a:effectLst/>
              </a:rPr>
              <a:t>Zelibra</a:t>
            </a:r>
            <a:r>
              <a:rPr lang="en-GB" sz="600">
                <a:effectLst/>
              </a:rPr>
              <a:t> AB</a:t>
            </a:r>
          </a:p>
          <a:p>
            <a:endParaRPr lang="en-SE"/>
          </a:p>
        </p:txBody>
      </p:sp>
      <p:pic>
        <p:nvPicPr>
          <p:cNvPr id="9" name="Picture 8" descr="A blue background with black text&#10;&#10;Description automatically generated">
            <a:extLst>
              <a:ext uri="{FF2B5EF4-FFF2-40B4-BE49-F238E27FC236}">
                <a16:creationId xmlns:a16="http://schemas.microsoft.com/office/drawing/2014/main" id="{ED6DED3D-C88A-86BE-7102-C374981C9763}"/>
              </a:ext>
            </a:extLst>
          </p:cNvPr>
          <p:cNvPicPr>
            <a:picLocks noChangeAspect="1"/>
          </p:cNvPicPr>
          <p:nvPr/>
        </p:nvPicPr>
        <p:blipFill rotWithShape="1">
          <a:blip r:embed="rId1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936" y="3708154"/>
            <a:ext cx="540000" cy="226505"/>
          </a:xfrm>
          <a:prstGeom prst="rect">
            <a:avLst/>
          </a:prstGeom>
        </p:spPr>
      </p:pic>
      <p:pic>
        <p:nvPicPr>
          <p:cNvPr id="14" name="Picture 1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0ADE9B2-A808-8217-828D-A5B649905E0B}"/>
              </a:ext>
            </a:extLst>
          </p:cNvPr>
          <p:cNvPicPr>
            <a:picLocks noChangeAspect="1"/>
          </p:cNvPicPr>
          <p:nvPr/>
        </p:nvPicPr>
        <p:blipFill>
          <a:blip r:embed="rId1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46" y="5466424"/>
            <a:ext cx="612000" cy="9478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5D85029-DA28-5AF6-B94B-3033C9060C0E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41386" y="5775182"/>
            <a:ext cx="612000" cy="73289"/>
          </a:xfrm>
          <a:prstGeom prst="rect">
            <a:avLst/>
          </a:prstGeom>
        </p:spPr>
      </p:pic>
      <p:pic>
        <p:nvPicPr>
          <p:cNvPr id="30" name="Picture 29" descr="A logo with blue and green letters&#10;&#10;Description automatically generated">
            <a:extLst>
              <a:ext uri="{FF2B5EF4-FFF2-40B4-BE49-F238E27FC236}">
                <a16:creationId xmlns:a16="http://schemas.microsoft.com/office/drawing/2014/main" id="{825496EE-2111-C51E-AE9D-B9773587EA2E}"/>
              </a:ext>
            </a:extLst>
          </p:cNvPr>
          <p:cNvPicPr>
            <a:picLocks noChangeAspect="1"/>
          </p:cNvPicPr>
          <p:nvPr/>
        </p:nvPicPr>
        <p:blipFill rotWithShape="1">
          <a:blip r:embed="rId1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206"/>
          <a:stretch/>
        </p:blipFill>
        <p:spPr>
          <a:xfrm>
            <a:off x="6665039" y="5941642"/>
            <a:ext cx="711380" cy="255632"/>
          </a:xfrm>
          <a:prstGeom prst="rect">
            <a:avLst/>
          </a:prstGeom>
        </p:spPr>
      </p:pic>
      <p:pic>
        <p:nvPicPr>
          <p:cNvPr id="42" name="Picture 41" descr="A blue and black logo&#10;&#10;Description automatically generated">
            <a:extLst>
              <a:ext uri="{FF2B5EF4-FFF2-40B4-BE49-F238E27FC236}">
                <a16:creationId xmlns:a16="http://schemas.microsoft.com/office/drawing/2014/main" id="{E95291DF-10CD-BCAD-5DC7-CF25AFC170DE}"/>
              </a:ext>
            </a:extLst>
          </p:cNvPr>
          <p:cNvPicPr>
            <a:picLocks noChangeAspect="1"/>
          </p:cNvPicPr>
          <p:nvPr/>
        </p:nvPicPr>
        <p:blipFill>
          <a:blip r:embed="rId1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00" y="1452026"/>
            <a:ext cx="396000" cy="180576"/>
          </a:xfrm>
          <a:prstGeom prst="rect">
            <a:avLst/>
          </a:prstGeom>
        </p:spPr>
      </p:pic>
      <p:pic>
        <p:nvPicPr>
          <p:cNvPr id="45" name="Picture 44" descr="A black circle with a black background&#10;&#10;Description automatically generated">
            <a:extLst>
              <a:ext uri="{FF2B5EF4-FFF2-40B4-BE49-F238E27FC236}">
                <a16:creationId xmlns:a16="http://schemas.microsoft.com/office/drawing/2014/main" id="{67994878-F252-D26C-0138-278FA5CC9F75}"/>
              </a:ext>
            </a:extLst>
          </p:cNvPr>
          <p:cNvPicPr>
            <a:picLocks noChangeAspect="1"/>
          </p:cNvPicPr>
          <p:nvPr/>
        </p:nvPicPr>
        <p:blipFill>
          <a:blip r:embed="rId1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985" y="564877"/>
            <a:ext cx="540000" cy="115082"/>
          </a:xfrm>
          <a:prstGeom prst="rect">
            <a:avLst/>
          </a:prstGeom>
        </p:spPr>
      </p:pic>
      <p:pic>
        <p:nvPicPr>
          <p:cNvPr id="48" name="Picture 47" descr="A red letter on a black background&#10;&#10;Description automatically generated">
            <a:extLst>
              <a:ext uri="{FF2B5EF4-FFF2-40B4-BE49-F238E27FC236}">
                <a16:creationId xmlns:a16="http://schemas.microsoft.com/office/drawing/2014/main" id="{36589AEA-9995-143E-3AB0-DE742C4746C5}"/>
              </a:ext>
            </a:extLst>
          </p:cNvPr>
          <p:cNvPicPr>
            <a:picLocks noChangeAspect="1"/>
          </p:cNvPicPr>
          <p:nvPr/>
        </p:nvPicPr>
        <p:blipFill>
          <a:blip r:embed="rId1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547" y="2028338"/>
            <a:ext cx="612000" cy="89363"/>
          </a:xfrm>
          <a:prstGeom prst="rect">
            <a:avLst/>
          </a:prstGeom>
        </p:spPr>
      </p:pic>
      <p:pic>
        <p:nvPicPr>
          <p:cNvPr id="50" name="Picture 49" descr="A blue and white logo&#10;&#10;Description automatically generated">
            <a:extLst>
              <a:ext uri="{FF2B5EF4-FFF2-40B4-BE49-F238E27FC236}">
                <a16:creationId xmlns:a16="http://schemas.microsoft.com/office/drawing/2014/main" id="{7050D448-43F7-D1C3-E0AA-EF9212BD1A81}"/>
              </a:ext>
            </a:extLst>
          </p:cNvPr>
          <p:cNvPicPr>
            <a:picLocks noChangeAspect="1"/>
          </p:cNvPicPr>
          <p:nvPr/>
        </p:nvPicPr>
        <p:blipFill>
          <a:blip r:embed="rId1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8990" y="3251254"/>
            <a:ext cx="324000" cy="324000"/>
          </a:xfrm>
          <a:prstGeom prst="rect">
            <a:avLst/>
          </a:prstGeom>
        </p:spPr>
      </p:pic>
      <p:pic>
        <p:nvPicPr>
          <p:cNvPr id="52" name="Picture 5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A8E980F-1BC9-957C-8F39-82BD7BC84ADA}"/>
              </a:ext>
            </a:extLst>
          </p:cNvPr>
          <p:cNvPicPr>
            <a:picLocks noChangeAspect="1"/>
          </p:cNvPicPr>
          <p:nvPr/>
        </p:nvPicPr>
        <p:blipFill>
          <a:blip r:embed="rId1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3147" y="2005916"/>
            <a:ext cx="612000" cy="92787"/>
          </a:xfrm>
          <a:prstGeom prst="rect">
            <a:avLst/>
          </a:prstGeom>
        </p:spPr>
      </p:pic>
      <p:pic>
        <p:nvPicPr>
          <p:cNvPr id="102" name="Picture 101" descr="A red and black logo&#10;&#10;Description automatically generated">
            <a:extLst>
              <a:ext uri="{FF2B5EF4-FFF2-40B4-BE49-F238E27FC236}">
                <a16:creationId xmlns:a16="http://schemas.microsoft.com/office/drawing/2014/main" id="{FCFC5387-1DEB-F4B7-2EA4-ADDB642CA1DC}"/>
              </a:ext>
            </a:extLst>
          </p:cNvPr>
          <p:cNvPicPr>
            <a:picLocks noChangeAspect="1"/>
          </p:cNvPicPr>
          <p:nvPr/>
        </p:nvPicPr>
        <p:blipFill>
          <a:blip r:embed="rId1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2" y="2162525"/>
            <a:ext cx="576000" cy="192384"/>
          </a:xfrm>
          <a:prstGeom prst="rect">
            <a:avLst/>
          </a:prstGeom>
        </p:spPr>
      </p:pic>
      <p:pic>
        <p:nvPicPr>
          <p:cNvPr id="118" name="Picture 117" descr="A logo with blue and green triangles&#10;&#10;Description automatically generated">
            <a:extLst>
              <a:ext uri="{FF2B5EF4-FFF2-40B4-BE49-F238E27FC236}">
                <a16:creationId xmlns:a16="http://schemas.microsoft.com/office/drawing/2014/main" id="{40E08CAA-4C6C-A14E-1095-2B7A27B1DCE8}"/>
              </a:ext>
            </a:extLst>
          </p:cNvPr>
          <p:cNvPicPr>
            <a:picLocks noChangeAspect="1"/>
          </p:cNvPicPr>
          <p:nvPr/>
        </p:nvPicPr>
        <p:blipFill rotWithShape="1">
          <a:blip r:embed="rId1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0059" y="5658127"/>
            <a:ext cx="612000" cy="240841"/>
          </a:xfrm>
          <a:prstGeom prst="rect">
            <a:avLst/>
          </a:prstGeom>
        </p:spPr>
      </p:pic>
      <p:pic>
        <p:nvPicPr>
          <p:cNvPr id="145" name="Picture 144" descr="A purple letter on a black background&#10;&#10;Description automatically generated">
            <a:extLst>
              <a:ext uri="{FF2B5EF4-FFF2-40B4-BE49-F238E27FC236}">
                <a16:creationId xmlns:a16="http://schemas.microsoft.com/office/drawing/2014/main" id="{47873140-C8BB-9A7A-CEFD-36E1E94A59C4}"/>
              </a:ext>
            </a:extLst>
          </p:cNvPr>
          <p:cNvPicPr>
            <a:picLocks noChangeAspect="1"/>
          </p:cNvPicPr>
          <p:nvPr/>
        </p:nvPicPr>
        <p:blipFill>
          <a:blip r:embed="rId1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194" y="6004245"/>
            <a:ext cx="612000" cy="108476"/>
          </a:xfrm>
          <a:prstGeom prst="rect">
            <a:avLst/>
          </a:prstGeom>
        </p:spPr>
      </p:pic>
      <p:pic>
        <p:nvPicPr>
          <p:cNvPr id="154" name="Picture 15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02B266F-9265-0EE0-C549-71C5FAD330C7}"/>
              </a:ext>
            </a:extLst>
          </p:cNvPr>
          <p:cNvPicPr>
            <a:picLocks noChangeAspect="1"/>
          </p:cNvPicPr>
          <p:nvPr/>
        </p:nvPicPr>
        <p:blipFill>
          <a:blip r:embed="rId1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938" y="6674838"/>
            <a:ext cx="612000" cy="152733"/>
          </a:xfrm>
          <a:prstGeom prst="rect">
            <a:avLst/>
          </a:prstGeom>
        </p:spPr>
      </p:pic>
      <p:pic>
        <p:nvPicPr>
          <p:cNvPr id="181" name="Picture 180" descr="A close up of a logo&#10;&#10;Description automatically generated">
            <a:extLst>
              <a:ext uri="{FF2B5EF4-FFF2-40B4-BE49-F238E27FC236}">
                <a16:creationId xmlns:a16="http://schemas.microsoft.com/office/drawing/2014/main" id="{41A0D7E3-59B3-9725-5B31-773D7FD28BEF}"/>
              </a:ext>
            </a:extLst>
          </p:cNvPr>
          <p:cNvPicPr>
            <a:picLocks noChangeAspect="1"/>
          </p:cNvPicPr>
          <p:nvPr/>
        </p:nvPicPr>
        <p:blipFill>
          <a:blip r:embed="rId1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598" y="6371042"/>
            <a:ext cx="612000" cy="120455"/>
          </a:xfrm>
          <a:prstGeom prst="rect">
            <a:avLst/>
          </a:prstGeom>
        </p:spPr>
      </p:pic>
      <p:pic>
        <p:nvPicPr>
          <p:cNvPr id="183" name="Picture 182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41A17791-3E33-3E3C-DC11-8EB45379B4A7}"/>
              </a:ext>
            </a:extLst>
          </p:cNvPr>
          <p:cNvPicPr>
            <a:picLocks noChangeAspect="1"/>
          </p:cNvPicPr>
          <p:nvPr/>
        </p:nvPicPr>
        <p:blipFill>
          <a:blip r:embed="rId1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502" y="6727150"/>
            <a:ext cx="612000" cy="102679"/>
          </a:xfrm>
          <a:prstGeom prst="rect">
            <a:avLst/>
          </a:prstGeom>
        </p:spPr>
      </p:pic>
      <p:pic>
        <p:nvPicPr>
          <p:cNvPr id="1031" name="Picture 1030" descr="A close-up of a logo&#10;&#10;Description automatically generated">
            <a:extLst>
              <a:ext uri="{FF2B5EF4-FFF2-40B4-BE49-F238E27FC236}">
                <a16:creationId xmlns:a16="http://schemas.microsoft.com/office/drawing/2014/main" id="{856FC1FF-E224-CF47-728C-F25A0CC4EE1C}"/>
              </a:ext>
            </a:extLst>
          </p:cNvPr>
          <p:cNvPicPr>
            <a:picLocks noChangeAspect="1"/>
          </p:cNvPicPr>
          <p:nvPr/>
        </p:nvPicPr>
        <p:blipFill>
          <a:blip r:embed="rId1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1355" y="5687054"/>
            <a:ext cx="612000" cy="176256"/>
          </a:xfrm>
          <a:prstGeom prst="rect">
            <a:avLst/>
          </a:prstGeom>
        </p:spPr>
      </p:pic>
      <p:pic>
        <p:nvPicPr>
          <p:cNvPr id="1039" name="Picture 103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2CB7FF9-682C-FD76-A4EA-99E49B5732C2}"/>
              </a:ext>
            </a:extLst>
          </p:cNvPr>
          <p:cNvPicPr>
            <a:picLocks noChangeAspect="1"/>
          </p:cNvPicPr>
          <p:nvPr/>
        </p:nvPicPr>
        <p:blipFill>
          <a:blip r:embed="rId1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247" y="4322486"/>
            <a:ext cx="720000" cy="204632"/>
          </a:xfrm>
          <a:prstGeom prst="rect">
            <a:avLst/>
          </a:prstGeom>
        </p:spPr>
      </p:pic>
      <p:sp>
        <p:nvSpPr>
          <p:cNvPr id="1041" name="TextBox 1040">
            <a:extLst>
              <a:ext uri="{FF2B5EF4-FFF2-40B4-BE49-F238E27FC236}">
                <a16:creationId xmlns:a16="http://schemas.microsoft.com/office/drawing/2014/main" id="{2807849A-CB76-07FA-F440-38AEDFC728FF}"/>
              </a:ext>
            </a:extLst>
          </p:cNvPr>
          <p:cNvSpPr txBox="1"/>
          <p:nvPr/>
        </p:nvSpPr>
        <p:spPr>
          <a:xfrm>
            <a:off x="7199395" y="3873257"/>
            <a:ext cx="23727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8000" b="1" dirty="0">
                <a:solidFill>
                  <a:schemeClr val="bg1"/>
                </a:solidFill>
              </a:rPr>
              <a:t>175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2964C99D-C06F-E4C3-8955-17A23146069F}"/>
              </a:ext>
            </a:extLst>
          </p:cNvPr>
          <p:cNvSpPr txBox="1"/>
          <p:nvPr/>
        </p:nvSpPr>
        <p:spPr>
          <a:xfrm>
            <a:off x="7345941" y="4924255"/>
            <a:ext cx="1854995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l</a:t>
            </a:r>
            <a:r>
              <a:rPr lang="en-SE" sz="1200" b="1" dirty="0">
                <a:solidFill>
                  <a:schemeClr val="bg1"/>
                </a:solidFill>
              </a:rPr>
              <a:t>ife science</a:t>
            </a:r>
            <a:r>
              <a:rPr lang="sv-SE" sz="1200" b="1" dirty="0">
                <a:solidFill>
                  <a:schemeClr val="bg1"/>
                </a:solidFill>
              </a:rPr>
              <a:t>-företag</a:t>
            </a:r>
            <a:endParaRPr lang="en-US" sz="1200" b="1" dirty="0">
              <a:solidFill>
                <a:schemeClr val="bg1"/>
              </a:solidFill>
              <a:ea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FF9F9C-00AC-73FB-8598-B17DC1F87B1E}"/>
              </a:ext>
            </a:extLst>
          </p:cNvPr>
          <p:cNvSpPr txBox="1"/>
          <p:nvPr/>
        </p:nvSpPr>
        <p:spPr>
          <a:xfrm>
            <a:off x="5746280" y="4894543"/>
            <a:ext cx="71365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600">
                <a:solidFill>
                  <a:schemeClr val="bg1"/>
                </a:solidFill>
              </a:rPr>
              <a:t>Innomedicum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64911B-4157-AAA0-DCAD-EB85B594EB87}"/>
              </a:ext>
            </a:extLst>
          </p:cNvPr>
          <p:cNvSpPr/>
          <p:nvPr/>
        </p:nvSpPr>
        <p:spPr>
          <a:xfrm>
            <a:off x="6310815" y="4236908"/>
            <a:ext cx="576000" cy="130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5E6E3F-8636-7CA7-C2A3-8BF6BE8B3371}"/>
              </a:ext>
            </a:extLst>
          </p:cNvPr>
          <p:cNvSpPr txBox="1"/>
          <p:nvPr/>
        </p:nvSpPr>
        <p:spPr>
          <a:xfrm>
            <a:off x="6294283" y="4202961"/>
            <a:ext cx="5918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600">
                <a:solidFill>
                  <a:schemeClr val="bg1"/>
                </a:solidFill>
              </a:rPr>
              <a:t>Fysiologen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D728C39-B3A3-D973-D5E0-685265911967}"/>
              </a:ext>
            </a:extLst>
          </p:cNvPr>
          <p:cNvPicPr>
            <a:picLocks noChangeAspect="1"/>
          </p:cNvPicPr>
          <p:nvPr/>
        </p:nvPicPr>
        <p:blipFill>
          <a:blip r:embed="rId1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598" y="3809610"/>
            <a:ext cx="576000" cy="1629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8585CB9-3DAD-BCB3-639D-009F744EE5CA}"/>
              </a:ext>
            </a:extLst>
          </p:cNvPr>
          <p:cNvPicPr>
            <a:picLocks noChangeAspect="1"/>
          </p:cNvPicPr>
          <p:nvPr/>
        </p:nvPicPr>
        <p:blipFill>
          <a:blip r:embed="rId1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779" y="3548901"/>
            <a:ext cx="612000" cy="19759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CE1C265-BCCA-29AB-D306-9E3ABD8B4BA2}"/>
              </a:ext>
            </a:extLst>
          </p:cNvPr>
          <p:cNvPicPr>
            <a:picLocks noChangeAspect="1"/>
          </p:cNvPicPr>
          <p:nvPr/>
        </p:nvPicPr>
        <p:blipFill>
          <a:blip r:embed="rId1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941" y="2985839"/>
            <a:ext cx="612000" cy="3442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58A69F0-A8EC-3ECD-5F69-109392688CB1}"/>
              </a:ext>
            </a:extLst>
          </p:cNvPr>
          <p:cNvPicPr>
            <a:picLocks noChangeAspect="1"/>
          </p:cNvPicPr>
          <p:nvPr/>
        </p:nvPicPr>
        <p:blipFill>
          <a:blip r:embed="rId1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8871" y="2766497"/>
            <a:ext cx="540000" cy="192998"/>
          </a:xfrm>
          <a:prstGeom prst="rect">
            <a:avLst/>
          </a:prstGeom>
        </p:spPr>
      </p:pic>
      <p:pic>
        <p:nvPicPr>
          <p:cNvPr id="40" name="Picture 39" descr="A black and grey logo&#10;&#10;Description automatically generated">
            <a:extLst>
              <a:ext uri="{FF2B5EF4-FFF2-40B4-BE49-F238E27FC236}">
                <a16:creationId xmlns:a16="http://schemas.microsoft.com/office/drawing/2014/main" id="{8EA8481D-F2C5-C8BB-BCC2-B5D6C286B0F4}"/>
              </a:ext>
            </a:extLst>
          </p:cNvPr>
          <p:cNvPicPr>
            <a:picLocks noChangeAspect="1"/>
          </p:cNvPicPr>
          <p:nvPr/>
        </p:nvPicPr>
        <p:blipFill>
          <a:blip r:embed="rId1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547" y="2275437"/>
            <a:ext cx="612000" cy="13409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CD29C58-2937-B17B-351F-E8F6732F8B60}"/>
              </a:ext>
            </a:extLst>
          </p:cNvPr>
          <p:cNvPicPr>
            <a:picLocks noChangeAspect="1"/>
          </p:cNvPicPr>
          <p:nvPr/>
        </p:nvPicPr>
        <p:blipFill>
          <a:blip r:embed="rId1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2871" y="2238371"/>
            <a:ext cx="612000" cy="191368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5BFFD562-DD9E-4F04-BA6C-3539DF65C413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10500114" y="82744"/>
            <a:ext cx="360000" cy="33428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935D3DC-3882-E309-52DF-39FA18F36B3D}"/>
              </a:ext>
            </a:extLst>
          </p:cNvPr>
          <p:cNvPicPr>
            <a:picLocks noChangeAspect="1"/>
          </p:cNvPicPr>
          <p:nvPr/>
        </p:nvPicPr>
        <p:blipFill>
          <a:blip r:embed="rId1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9744" y="1196431"/>
            <a:ext cx="612000" cy="13546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904F3C0-C3FC-9CFE-C027-468EB7E0C295}"/>
              </a:ext>
            </a:extLst>
          </p:cNvPr>
          <p:cNvPicPr>
            <a:picLocks noChangeAspect="1"/>
          </p:cNvPicPr>
          <p:nvPr/>
        </p:nvPicPr>
        <p:blipFill>
          <a:blip r:embed="rId1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046" y="1730080"/>
            <a:ext cx="612000" cy="161568"/>
          </a:xfrm>
          <a:prstGeom prst="rect">
            <a:avLst/>
          </a:prstGeom>
        </p:spPr>
      </p:pic>
      <p:pic>
        <p:nvPicPr>
          <p:cNvPr id="51" name="Picture Placeholder 4" descr="A black and white logo&#10;&#10;Description automatically generated">
            <a:extLst>
              <a:ext uri="{FF2B5EF4-FFF2-40B4-BE49-F238E27FC236}">
                <a16:creationId xmlns:a16="http://schemas.microsoft.com/office/drawing/2014/main" id="{015F1C80-6C8B-2741-F692-0794F90C305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51240" y="1083631"/>
            <a:ext cx="360000" cy="270000"/>
          </a:xfr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61003681-3CA8-F1CF-F44D-7854B8D7B7F0}"/>
              </a:ext>
            </a:extLst>
          </p:cNvPr>
          <p:cNvPicPr>
            <a:picLocks noChangeAspect="1"/>
          </p:cNvPicPr>
          <p:nvPr/>
        </p:nvPicPr>
        <p:blipFill>
          <a:blip r:embed="rId1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0"/>
              </a:ext>
            </a:extLst>
          </a:blip>
          <a:stretch>
            <a:fillRect/>
          </a:stretch>
        </p:blipFill>
        <p:spPr>
          <a:xfrm>
            <a:off x="9551707" y="1153687"/>
            <a:ext cx="612000" cy="185836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D9B12D17-BFA2-F72D-1ACD-901FE680CE27}"/>
              </a:ext>
            </a:extLst>
          </p:cNvPr>
          <p:cNvPicPr>
            <a:picLocks noChangeAspect="1"/>
          </p:cNvPicPr>
          <p:nvPr/>
        </p:nvPicPr>
        <p:blipFill>
          <a:blip r:embed="rId1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932" y="6010444"/>
            <a:ext cx="612000" cy="142375"/>
          </a:xfrm>
          <a:prstGeom prst="rect">
            <a:avLst/>
          </a:prstGeom>
        </p:spPr>
      </p:pic>
      <p:pic>
        <p:nvPicPr>
          <p:cNvPr id="20" name="Picture 19" descr="A blue and black logo&#10;&#10;Description automatically generated">
            <a:extLst>
              <a:ext uri="{FF2B5EF4-FFF2-40B4-BE49-F238E27FC236}">
                <a16:creationId xmlns:a16="http://schemas.microsoft.com/office/drawing/2014/main" id="{4F5911C5-7E78-6BC8-0AEE-3C6209AA4A01}"/>
              </a:ext>
            </a:extLst>
          </p:cNvPr>
          <p:cNvPicPr>
            <a:picLocks noChangeAspect="1"/>
          </p:cNvPicPr>
          <p:nvPr/>
        </p:nvPicPr>
        <p:blipFill>
          <a:blip r:embed="rId1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105" y="1751354"/>
            <a:ext cx="234000" cy="2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97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9599-34EA-053F-158C-23B6311FC2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A420E5-FE43-3AA6-F3B8-2AB5CE9873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63459ABE-F5F6-E6A0-2EFD-20ED034B1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64773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BA1FC1-2F34-054D-30C3-1AEC9DEB9E78}"/>
              </a:ext>
            </a:extLst>
          </p:cNvPr>
          <p:cNvSpPr/>
          <p:nvPr/>
        </p:nvSpPr>
        <p:spPr>
          <a:xfrm>
            <a:off x="7654898" y="1714554"/>
            <a:ext cx="4992836" cy="121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E" dirty="0">
                <a:solidFill>
                  <a:schemeClr val="bg1"/>
                </a:solidFill>
              </a:rPr>
              <a:t>Alla life science företag med </a:t>
            </a:r>
            <a:br>
              <a:rPr lang="en-SE" dirty="0">
                <a:solidFill>
                  <a:schemeClr val="bg1"/>
                </a:solidFill>
              </a:rPr>
            </a:br>
            <a:r>
              <a:rPr lang="en-SE" dirty="0">
                <a:solidFill>
                  <a:schemeClr val="bg1"/>
                </a:solidFill>
              </a:rPr>
              <a:t>besöksadress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SE" dirty="0">
                <a:solidFill>
                  <a:schemeClr val="bg1"/>
                </a:solidFill>
              </a:rPr>
              <a:t> Stockholm/Uppsala </a:t>
            </a:r>
            <a:br>
              <a:rPr lang="en-SE" dirty="0">
                <a:solidFill>
                  <a:schemeClr val="bg1"/>
                </a:solidFill>
              </a:rPr>
            </a:br>
            <a:r>
              <a:rPr lang="en-SE" dirty="0">
                <a:solidFill>
                  <a:schemeClr val="bg1"/>
                </a:solidFill>
              </a:rPr>
              <a:t>finns samlade på vår hemsida </a:t>
            </a:r>
            <a:r>
              <a:rPr lang="en-SE" b="1" dirty="0">
                <a:solidFill>
                  <a:schemeClr val="bg1"/>
                </a:solidFill>
              </a:rPr>
              <a:t>ssci.se</a:t>
            </a:r>
          </a:p>
        </p:txBody>
      </p:sp>
    </p:spTree>
    <p:extLst>
      <p:ext uri="{BB962C8B-B14F-4D97-AF65-F5344CB8AC3E}">
        <p14:creationId xmlns:p14="http://schemas.microsoft.com/office/powerpoint/2010/main" val="2717544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172BC2-3BC0-F8B9-BB42-993B817D8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269" y="1010117"/>
            <a:ext cx="9325014" cy="20014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SE" sz="6000" dirty="0">
                <a:latin typeface="Verdana"/>
                <a:ea typeface="Verdana"/>
              </a:rPr>
              <a:t>Life Science Barometern </a:t>
            </a:r>
            <a:br>
              <a:rPr lang="en-SE" sz="6000" dirty="0"/>
            </a:br>
            <a:r>
              <a:rPr lang="en-SE" sz="6000" dirty="0">
                <a:latin typeface="Verdana"/>
                <a:ea typeface="Verdana"/>
              </a:rPr>
              <a:t>2024</a:t>
            </a:r>
            <a:br>
              <a:rPr lang="en-SE" dirty="0"/>
            </a:br>
            <a:r>
              <a:rPr lang="en-SE" sz="2400" dirty="0">
                <a:solidFill>
                  <a:schemeClr val="accent3"/>
                </a:solidFill>
                <a:latin typeface="Verdana"/>
                <a:ea typeface="Verdana"/>
              </a:rPr>
              <a:t>Svar från 200 företagsledare, </a:t>
            </a:r>
            <a:br>
              <a:rPr lang="en-SE" sz="2400" dirty="0"/>
            </a:br>
            <a:r>
              <a:rPr lang="en-SE" sz="2400" dirty="0">
                <a:solidFill>
                  <a:schemeClr val="accent3"/>
                </a:solidFill>
                <a:latin typeface="Verdana"/>
                <a:ea typeface="Verdana"/>
              </a:rPr>
              <a:t>varav 89 </a:t>
            </a:r>
            <a:r>
              <a:rPr lang="en-GB" sz="2400" dirty="0" err="1">
                <a:solidFill>
                  <a:schemeClr val="accent3"/>
                </a:solidFill>
                <a:latin typeface="Verdana"/>
                <a:ea typeface="Verdana"/>
              </a:rPr>
              <a:t>i</a:t>
            </a:r>
            <a:r>
              <a:rPr lang="en-SE" sz="2400" dirty="0">
                <a:solidFill>
                  <a:schemeClr val="accent3"/>
                </a:solidFill>
                <a:latin typeface="Verdana"/>
                <a:ea typeface="Verdana"/>
              </a:rPr>
              <a:t> Stockholm</a:t>
            </a:r>
            <a:br>
              <a:rPr lang="en-SE" sz="2400" dirty="0"/>
            </a:br>
            <a:endParaRPr lang="en-SE" sz="2400" dirty="0">
              <a:solidFill>
                <a:schemeClr val="accent3"/>
              </a:solidFill>
            </a:endParaRPr>
          </a:p>
        </p:txBody>
      </p:sp>
      <p:pic>
        <p:nvPicPr>
          <p:cNvPr id="3" name="Picture 2" descr="A cover of a book&#10;&#10;Description automatically generated">
            <a:extLst>
              <a:ext uri="{FF2B5EF4-FFF2-40B4-BE49-F238E27FC236}">
                <a16:creationId xmlns:a16="http://schemas.microsoft.com/office/drawing/2014/main" id="{3B3B140A-24E8-B5E4-962E-303FE2D35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269" y="621703"/>
            <a:ext cx="3493217" cy="4934366"/>
          </a:xfrm>
          <a:prstGeom prst="rect">
            <a:avLst/>
          </a:prstGeom>
        </p:spPr>
      </p:pic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63CDA098-BD4B-32BB-63C0-2FF43DA8AA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984" y="5718886"/>
            <a:ext cx="1080000" cy="376744"/>
          </a:xfrm>
          <a:prstGeom prst="rect">
            <a:avLst/>
          </a:prstGeom>
        </p:spPr>
      </p:pic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8B16AA81-6EDE-A21B-DB75-B62B70A920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984" y="4950006"/>
            <a:ext cx="1800000" cy="434250"/>
          </a:xfrm>
          <a:prstGeom prst="rect">
            <a:avLst/>
          </a:prstGeom>
        </p:spPr>
      </p:pic>
      <p:pic>
        <p:nvPicPr>
          <p:cNvPr id="11" name="Picture 10" descr="A black and red text with a white star&#10;&#10;Description automatically generated">
            <a:extLst>
              <a:ext uri="{FF2B5EF4-FFF2-40B4-BE49-F238E27FC236}">
                <a16:creationId xmlns:a16="http://schemas.microsoft.com/office/drawing/2014/main" id="{C6183F1D-67E2-F98B-D050-87F7DDE441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0876" y="5638993"/>
            <a:ext cx="1620000" cy="537287"/>
          </a:xfrm>
          <a:prstGeom prst="rect">
            <a:avLst/>
          </a:prstGeom>
        </p:spPr>
      </p:pic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132930B-79B7-F6D5-2BD6-797E98BF2D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126" y="5812550"/>
            <a:ext cx="1440000" cy="270000"/>
          </a:xfrm>
          <a:prstGeom prst="rect">
            <a:avLst/>
          </a:prstGeom>
        </p:spPr>
      </p:pic>
      <p:pic>
        <p:nvPicPr>
          <p:cNvPr id="19" name="Picture 18" descr="A close-up of a sign&#10;&#10;Description automatically generated">
            <a:extLst>
              <a:ext uri="{FF2B5EF4-FFF2-40B4-BE49-F238E27FC236}">
                <a16:creationId xmlns:a16="http://schemas.microsoft.com/office/drawing/2014/main" id="{D6B58022-DDD6-E44F-4B16-BF31F785ACA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055" y="5806925"/>
            <a:ext cx="1440000" cy="27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08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SCI">
      <a:dk1>
        <a:sysClr val="windowText" lastClr="000000"/>
      </a:dk1>
      <a:lt1>
        <a:sysClr val="window" lastClr="FFFFFF"/>
      </a:lt1>
      <a:dk2>
        <a:srgbClr val="003B5C"/>
      </a:dk2>
      <a:lt2>
        <a:srgbClr val="B1B3B3"/>
      </a:lt2>
      <a:accent1>
        <a:srgbClr val="ED8B00"/>
      </a:accent1>
      <a:accent2>
        <a:srgbClr val="006C5B"/>
      </a:accent2>
      <a:accent3>
        <a:srgbClr val="7A97AB"/>
      </a:accent3>
      <a:accent4>
        <a:srgbClr val="9ED0BF"/>
      </a:accent4>
      <a:accent5>
        <a:srgbClr val="F1D09F"/>
      </a:accent5>
      <a:accent6>
        <a:srgbClr val="FFFFFF"/>
      </a:accent6>
      <a:hlink>
        <a:srgbClr val="003B49"/>
      </a:hlink>
      <a:folHlink>
        <a:srgbClr val="42738D"/>
      </a:folHlink>
    </a:clrScheme>
    <a:fontScheme name="SSC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Ci mall 2019-06-28" id="{7617DFD7-6DF7-B84D-BE7A-1F1D3FED1E39}" vid="{47A3FEFC-CEB6-6947-9BE1-897266E7D94F}"/>
    </a:ext>
  </a:extLst>
</a:theme>
</file>

<file path=ppt/theme/theme2.xml><?xml version="1.0" encoding="utf-8"?>
<a:theme xmlns:a="http://schemas.openxmlformats.org/drawingml/2006/main" name="White - Mint Teal">
  <a:themeElements>
    <a:clrScheme name="WhiteMintTeal">
      <a:dk1>
        <a:srgbClr val="000000"/>
      </a:dk1>
      <a:lt1>
        <a:srgbClr val="FFFFFF"/>
      </a:lt1>
      <a:dk2>
        <a:srgbClr val="B4BDBD"/>
      </a:dk2>
      <a:lt2>
        <a:srgbClr val="FFFFFF"/>
      </a:lt2>
      <a:accent1>
        <a:srgbClr val="89D0C8"/>
      </a:accent1>
      <a:accent2>
        <a:srgbClr val="00899D"/>
      </a:accent2>
      <a:accent3>
        <a:srgbClr val="B1E0DB"/>
      </a:accent3>
      <a:accent4>
        <a:srgbClr val="57B1BE"/>
      </a:accent4>
      <a:accent5>
        <a:srgbClr val="D8EFED"/>
      </a:accent5>
      <a:accent6>
        <a:srgbClr val="ABD8DF"/>
      </a:accent6>
      <a:hlink>
        <a:srgbClr val="B31359"/>
      </a:hlink>
      <a:folHlink>
        <a:srgbClr val="F499C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ntone 123U">
      <a:srgbClr val="FFC425"/>
    </a:custClr>
    <a:custClr name="Pantone 123U 50%">
      <a:srgbClr val="FFE292"/>
    </a:custClr>
    <a:custClr name="Pantone 233U">
      <a:srgbClr val="F499C1"/>
    </a:custClr>
    <a:custClr name="Pantone 233U 50%">
      <a:srgbClr val="FACCE0"/>
    </a:custClr>
    <a:custClr name="Pantone 7488U">
      <a:srgbClr val="80C342"/>
    </a:custClr>
    <a:custClr name="Pantone 7488U 50%">
      <a:srgbClr val="C0E1A1"/>
    </a:custClr>
    <a:custClr name="Pantone 5155U">
      <a:srgbClr val="BC9DB0"/>
    </a:custClr>
    <a:custClr name="Pantone 5155U 50%">
      <a:srgbClr val="DECED8"/>
    </a:custClr>
    <a:custClr name="Pantone 7637U">
      <a:srgbClr val="9B5764"/>
    </a:custClr>
    <a:custClr name="Pantone 7637U 50%">
      <a:srgbClr val="CDABB2"/>
    </a:custClr>
    <a:custClr name="Pantone 702U">
      <a:srgbClr val="DD7985"/>
    </a:custClr>
    <a:custClr name="Pantone 702U 50%">
      <a:srgbClr val="EEBCC2"/>
    </a:custClr>
    <a:custClr name="Pantone 032U">
      <a:srgbClr val="FD4F57"/>
    </a:custClr>
    <a:custClr name="Pantone 032U 50%">
      <a:srgbClr val="FEA7AB"/>
    </a:custClr>
    <a:custClr name="Pantone 7536U">
      <a:srgbClr val="B0A89B"/>
    </a:custClr>
    <a:custClr name="Pantone 7536U 50%">
      <a:srgbClr val="D8D4CD"/>
    </a:custClr>
    <a:custClr name="Pantone 5487U">
      <a:srgbClr val="697A7B"/>
    </a:custClr>
    <a:custClr name="Pantone 5487U 50%">
      <a:srgbClr val="B4BDBD"/>
    </a:custClr>
    <a:custClr name="Pantone 571U">
      <a:srgbClr val="89D0C8"/>
    </a:custClr>
    <a:custClr name="Pantone 571U 50%">
      <a:srgbClr val="C4E8E4"/>
    </a:custClr>
    <a:custClr name="Pantone 314U">
      <a:srgbClr val="00899D"/>
    </a:custClr>
    <a:custClr name="Pantone 314U 50%">
      <a:srgbClr val="80C4CE"/>
    </a:custClr>
    <a:custClr name="Pantone 7700U">
      <a:srgbClr val="557088"/>
    </a:custClr>
    <a:custClr name="Pantone 7700U 50%">
      <a:srgbClr val="AAB8C4"/>
    </a:custClr>
    <a:custClr name="Pantone 7734U">
      <a:srgbClr val="5A7664"/>
    </a:custClr>
    <a:custClr name="Pantone 7734U 50%">
      <a:srgbClr val="ADBBB2"/>
    </a:custClr>
  </a:custClrLst>
  <a:extLst>
    <a:ext uri="{05A4C25C-085E-4340-85A3-A5531E510DB2}">
      <thm15:themeFamily xmlns:thm15="http://schemas.microsoft.com/office/thememl/2012/main" name="SSCi mall 2019-06-28" id="{7617DFD7-6DF7-B84D-BE7A-1F1D3FED1E39}" vid="{1CB72110-142D-1744-9C49-9188C449DA8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f1095a9-05b3-44e3-93f9-ddc62144b1c8">
      <UserInfo>
        <DisplayName>Christina  Jägare</DisplayName>
        <AccountId>126</AccountId>
        <AccountType/>
      </UserInfo>
      <UserInfo>
        <DisplayName>Ylva Williams</DisplayName>
        <AccountId>22</AccountId>
        <AccountType/>
      </UserInfo>
    </SharedWithUsers>
    <lcf76f155ced4ddcb4097134ff3c332f xmlns="04bf4d7d-316d-4e52-91df-2848a0eea249">
      <Terms xmlns="http://schemas.microsoft.com/office/infopath/2007/PartnerControls"/>
    </lcf76f155ced4ddcb4097134ff3c332f>
    <TaxCatchAll xmlns="1f1095a9-05b3-44e3-93f9-ddc62144b1c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DF2021116FCB49A878610DEA3102E7" ma:contentTypeVersion="18" ma:contentTypeDescription="Create a new document." ma:contentTypeScope="" ma:versionID="be0e059c34295bb83822090ce6200e7d">
  <xsd:schema xmlns:xsd="http://www.w3.org/2001/XMLSchema" xmlns:xs="http://www.w3.org/2001/XMLSchema" xmlns:p="http://schemas.microsoft.com/office/2006/metadata/properties" xmlns:ns2="04bf4d7d-316d-4e52-91df-2848a0eea249" xmlns:ns3="1f1095a9-05b3-44e3-93f9-ddc62144b1c8" targetNamespace="http://schemas.microsoft.com/office/2006/metadata/properties" ma:root="true" ma:fieldsID="69398fb6f3e80f7157c4bfc7be8a33c4" ns2:_="" ns3:_="">
    <xsd:import namespace="04bf4d7d-316d-4e52-91df-2848a0eea249"/>
    <xsd:import namespace="1f1095a9-05b3-44e3-93f9-ddc62144b1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bf4d7d-316d-4e52-91df-2848a0eea2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ee5a21a-0267-4ffe-9d1a-110f9dfcb5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1095a9-05b3-44e3-93f9-ddc62144b1c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81cd7fd-ed14-4f92-b60a-b748bda9bb70}" ma:internalName="TaxCatchAll" ma:showField="CatchAllData" ma:web="1f1095a9-05b3-44e3-93f9-ddc62144b1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28042D-3094-4407-B75E-F69EC0037E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FCB4A5-0A5B-41D2-A2EB-A733CCA3AC8F}">
  <ds:schemaRefs>
    <ds:schemaRef ds:uri="http://purl.org/dc/elements/1.1/"/>
    <ds:schemaRef ds:uri="1f1095a9-05b3-44e3-93f9-ddc62144b1c8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04bf4d7d-316d-4e52-91df-2848a0eea249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3106A7C-3252-4160-8139-66083235C430}"/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236</TotalTime>
  <Words>1100</Words>
  <Application>Microsoft Macintosh PowerPoint</Application>
  <PresentationFormat>Widescreen</PresentationFormat>
  <Paragraphs>192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Arial</vt:lpstr>
      <vt:lpstr>Calibri</vt:lpstr>
      <vt:lpstr>Franklin Gothic Medium</vt:lpstr>
      <vt:lpstr>verdana</vt:lpstr>
      <vt:lpstr>verdana</vt:lpstr>
      <vt:lpstr>Wingdings</vt:lpstr>
      <vt:lpstr>Office-tema</vt:lpstr>
      <vt:lpstr>White - Mint Teal</vt:lpstr>
      <vt:lpstr>Life science i Hagastaden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Life Science Barometern  2024 Svar från 200 företagsledare,  varav 89 i Stockholm </vt:lpstr>
      <vt:lpstr>PowerPoint Presentation</vt:lpstr>
      <vt:lpstr>PowerPoint Presentation</vt:lpstr>
      <vt:lpstr>PowerPoint Presentation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Per Lek</dc:creator>
  <cp:lastModifiedBy>Kajsa Liljegren</cp:lastModifiedBy>
  <cp:revision>20</cp:revision>
  <cp:lastPrinted>2024-02-05T10:21:00Z</cp:lastPrinted>
  <dcterms:created xsi:type="dcterms:W3CDTF">2021-11-22T13:43:44Z</dcterms:created>
  <dcterms:modified xsi:type="dcterms:W3CDTF">2024-10-21T11:05:55Z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0x01010007DF2021116FCB49A878610DEA3102E7</vt:lpwstr>
  </property>
  <property fmtid="{D5CDD505-2E9C-101B-9397-08002B2CF9AE}" pid="3" name="MediaServiceImageTags">
    <vt:lpwstr/>
  </property>
</Properties>
</file>